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58" r:id="rId3"/>
    <p:sldId id="367" r:id="rId4"/>
    <p:sldId id="357" r:id="rId5"/>
    <p:sldId id="359" r:id="rId6"/>
    <p:sldId id="257" r:id="rId7"/>
    <p:sldId id="258" r:id="rId8"/>
    <p:sldId id="259" r:id="rId9"/>
    <p:sldId id="260" r:id="rId10"/>
    <p:sldId id="261" r:id="rId11"/>
    <p:sldId id="262" r:id="rId12"/>
    <p:sldId id="263" r:id="rId13"/>
    <p:sldId id="266" r:id="rId14"/>
    <p:sldId id="264" r:id="rId15"/>
    <p:sldId id="265" r:id="rId16"/>
    <p:sldId id="267" r:id="rId17"/>
    <p:sldId id="268" r:id="rId18"/>
    <p:sldId id="269" r:id="rId19"/>
    <p:sldId id="270" r:id="rId20"/>
    <p:sldId id="271" r:id="rId21"/>
    <p:sldId id="272" r:id="rId22"/>
    <p:sldId id="273" r:id="rId23"/>
    <p:sldId id="274" r:id="rId24"/>
    <p:sldId id="275" r:id="rId25"/>
    <p:sldId id="276" r:id="rId26"/>
    <p:sldId id="277" r:id="rId27"/>
    <p:sldId id="279" r:id="rId28"/>
    <p:sldId id="278" r:id="rId29"/>
    <p:sldId id="280" r:id="rId30"/>
    <p:sldId id="281" r:id="rId31"/>
    <p:sldId id="282" r:id="rId32"/>
    <p:sldId id="283" r:id="rId33"/>
    <p:sldId id="366" r:id="rId34"/>
    <p:sldId id="284" r:id="rId35"/>
    <p:sldId id="285" r:id="rId36"/>
    <p:sldId id="286" r:id="rId37"/>
    <p:sldId id="287" r:id="rId38"/>
    <p:sldId id="288" r:id="rId39"/>
    <p:sldId id="289" r:id="rId40"/>
    <p:sldId id="291" r:id="rId41"/>
    <p:sldId id="292" r:id="rId42"/>
    <p:sldId id="293" r:id="rId43"/>
    <p:sldId id="295" r:id="rId44"/>
    <p:sldId id="296" r:id="rId45"/>
    <p:sldId id="297" r:id="rId46"/>
    <p:sldId id="298" r:id="rId47"/>
    <p:sldId id="299" r:id="rId48"/>
    <p:sldId id="300" r:id="rId49"/>
    <p:sldId id="301" r:id="rId50"/>
    <p:sldId id="302" r:id="rId51"/>
    <p:sldId id="303" r:id="rId52"/>
    <p:sldId id="304" r:id="rId53"/>
    <p:sldId id="305" r:id="rId54"/>
    <p:sldId id="315" r:id="rId55"/>
    <p:sldId id="316" r:id="rId56"/>
    <p:sldId id="317" r:id="rId57"/>
    <p:sldId id="318" r:id="rId58"/>
    <p:sldId id="319" r:id="rId59"/>
    <p:sldId id="320" r:id="rId60"/>
    <p:sldId id="321" r:id="rId61"/>
    <p:sldId id="314" r:id="rId62"/>
    <p:sldId id="307" r:id="rId63"/>
    <p:sldId id="308" r:id="rId64"/>
    <p:sldId id="309" r:id="rId65"/>
    <p:sldId id="310" r:id="rId66"/>
    <p:sldId id="311" r:id="rId67"/>
    <p:sldId id="312" r:id="rId68"/>
    <p:sldId id="313" r:id="rId69"/>
    <p:sldId id="339" r:id="rId70"/>
    <p:sldId id="340" r:id="rId71"/>
    <p:sldId id="341" r:id="rId72"/>
    <p:sldId id="342" r:id="rId73"/>
    <p:sldId id="343" r:id="rId74"/>
    <p:sldId id="344" r:id="rId75"/>
    <p:sldId id="345" r:id="rId76"/>
    <p:sldId id="346" r:id="rId77"/>
    <p:sldId id="361" r:id="rId78"/>
    <p:sldId id="364" r:id="rId79"/>
    <p:sldId id="365" r:id="rId80"/>
    <p:sldId id="348" r:id="rId81"/>
    <p:sldId id="362" r:id="rId82"/>
    <p:sldId id="363" r:id="rId83"/>
    <p:sldId id="349" r:id="rId84"/>
    <p:sldId id="322" r:id="rId85"/>
    <p:sldId id="323" r:id="rId86"/>
    <p:sldId id="324" r:id="rId87"/>
    <p:sldId id="326" r:id="rId88"/>
    <p:sldId id="327" r:id="rId89"/>
    <p:sldId id="328" r:id="rId90"/>
    <p:sldId id="329" r:id="rId91"/>
    <p:sldId id="330" r:id="rId92"/>
    <p:sldId id="331" r:id="rId93"/>
    <p:sldId id="332" r:id="rId94"/>
    <p:sldId id="333" r:id="rId95"/>
    <p:sldId id="334" r:id="rId96"/>
    <p:sldId id="335" r:id="rId97"/>
    <p:sldId id="336" r:id="rId98"/>
    <p:sldId id="337" r:id="rId99"/>
    <p:sldId id="338" r:id="rId100"/>
    <p:sldId id="350" r:id="rId101"/>
    <p:sldId id="351" r:id="rId102"/>
    <p:sldId id="352" r:id="rId103"/>
    <p:sldId id="353" r:id="rId104"/>
    <p:sldId id="354" r:id="rId105"/>
    <p:sldId id="355" r:id="rId106"/>
    <p:sldId id="356"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7C6831-50E5-4C59-ADE5-A232BDCCA0B0}" v="4" dt="2022-01-16T00:32:07.0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64" autoAdjust="0"/>
    <p:restoredTop sz="94660"/>
  </p:normalViewPr>
  <p:slideViewPr>
    <p:cSldViewPr snapToGrid="0">
      <p:cViewPr varScale="1">
        <p:scale>
          <a:sx n="78" d="100"/>
          <a:sy n="78" d="100"/>
        </p:scale>
        <p:origin x="75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microsoft.com/office/2016/11/relationships/changesInfo" Target="changesInfos/changesInfo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microsoft.com/office/2015/10/relationships/revisionInfo" Target="revisionInfo.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m Beland" userId="d41a4da1a37fb713" providerId="LiveId" clId="{10E2A775-57EE-4289-B25D-C8FA0E99EB4B}"/>
    <pc:docChg chg="undo redo custSel mod addSld delSld modSld sldOrd">
      <pc:chgData name="Jim Beland" userId="d41a4da1a37fb713" providerId="LiveId" clId="{10E2A775-57EE-4289-B25D-C8FA0E99EB4B}" dt="2020-07-02T17:39:17.533" v="15485" actId="207"/>
      <pc:docMkLst>
        <pc:docMk/>
      </pc:docMkLst>
      <pc:sldChg chg="modSp add">
        <pc:chgData name="Jim Beland" userId="d41a4da1a37fb713" providerId="LiveId" clId="{10E2A775-57EE-4289-B25D-C8FA0E99EB4B}" dt="2020-06-29T13:39:05.034" v="39" actId="20577"/>
        <pc:sldMkLst>
          <pc:docMk/>
          <pc:sldMk cId="122049657" sldId="256"/>
        </pc:sldMkLst>
        <pc:spChg chg="mod">
          <ac:chgData name="Jim Beland" userId="d41a4da1a37fb713" providerId="LiveId" clId="{10E2A775-57EE-4289-B25D-C8FA0E99EB4B}" dt="2020-06-29T13:39:05.034" v="39" actId="20577"/>
          <ac:spMkLst>
            <pc:docMk/>
            <pc:sldMk cId="122049657" sldId="256"/>
            <ac:spMk id="2" creationId="{7CFB03A2-AC29-4BEE-AAA4-12C10ED1E47C}"/>
          </ac:spMkLst>
        </pc:spChg>
      </pc:sldChg>
      <pc:sldChg chg="modSp add del">
        <pc:chgData name="Jim Beland" userId="d41a4da1a37fb713" providerId="LiveId" clId="{10E2A775-57EE-4289-B25D-C8FA0E99EB4B}" dt="2020-06-29T13:42:47.952" v="148" actId="2696"/>
        <pc:sldMkLst>
          <pc:docMk/>
          <pc:sldMk cId="51228985" sldId="257"/>
        </pc:sldMkLst>
        <pc:spChg chg="mod">
          <ac:chgData name="Jim Beland" userId="d41a4da1a37fb713" providerId="LiveId" clId="{10E2A775-57EE-4289-B25D-C8FA0E99EB4B}" dt="2020-06-29T13:42:44.627" v="147" actId="20577"/>
          <ac:spMkLst>
            <pc:docMk/>
            <pc:sldMk cId="51228985" sldId="257"/>
            <ac:spMk id="3" creationId="{FDBEFD19-BA34-4D0C-A889-8B516145D9AA}"/>
          </ac:spMkLst>
        </pc:spChg>
      </pc:sldChg>
      <pc:sldChg chg="addSp delSp modSp add">
        <pc:chgData name="Jim Beland" userId="d41a4da1a37fb713" providerId="LiveId" clId="{10E2A775-57EE-4289-B25D-C8FA0E99EB4B}" dt="2020-06-30T17:32:22.962" v="15099" actId="20577"/>
        <pc:sldMkLst>
          <pc:docMk/>
          <pc:sldMk cId="2546021866" sldId="257"/>
        </pc:sldMkLst>
        <pc:spChg chg="mod">
          <ac:chgData name="Jim Beland" userId="d41a4da1a37fb713" providerId="LiveId" clId="{10E2A775-57EE-4289-B25D-C8FA0E99EB4B}" dt="2020-06-30T17:32:22.962" v="15099" actId="20577"/>
          <ac:spMkLst>
            <pc:docMk/>
            <pc:sldMk cId="2546021866" sldId="257"/>
            <ac:spMk id="2" creationId="{6F44BAAB-DC31-4204-800E-DB63E03A1AD3}"/>
          </ac:spMkLst>
        </pc:spChg>
        <pc:spChg chg="mod">
          <ac:chgData name="Jim Beland" userId="d41a4da1a37fb713" providerId="LiveId" clId="{10E2A775-57EE-4289-B25D-C8FA0E99EB4B}" dt="2020-06-29T13:58:10.976" v="303" actId="20577"/>
          <ac:spMkLst>
            <pc:docMk/>
            <pc:sldMk cId="2546021866" sldId="257"/>
            <ac:spMk id="3" creationId="{2E28AA08-A710-4A0B-A9D3-E8F5A574D5AF}"/>
          </ac:spMkLst>
        </pc:spChg>
        <pc:spChg chg="del mod">
          <ac:chgData name="Jim Beland" userId="d41a4da1a37fb713" providerId="LiveId" clId="{10E2A775-57EE-4289-B25D-C8FA0E99EB4B}" dt="2020-06-29T13:49:00.394" v="152"/>
          <ac:spMkLst>
            <pc:docMk/>
            <pc:sldMk cId="2546021866" sldId="257"/>
            <ac:spMk id="4" creationId="{FD0A9A37-0628-4AE0-BFF3-4CED83C9CD7B}"/>
          </ac:spMkLst>
        </pc:spChg>
        <pc:spChg chg="add del">
          <ac:chgData name="Jim Beland" userId="d41a4da1a37fb713" providerId="LiveId" clId="{10E2A775-57EE-4289-B25D-C8FA0E99EB4B}" dt="2020-06-29T13:49:14.220" v="153" actId="478"/>
          <ac:spMkLst>
            <pc:docMk/>
            <pc:sldMk cId="2546021866" sldId="257"/>
            <ac:spMk id="6" creationId="{680C7615-F9A1-44BA-A014-77AD5085CA90}"/>
          </ac:spMkLst>
        </pc:spChg>
        <pc:spChg chg="add mod">
          <ac:chgData name="Jim Beland" userId="d41a4da1a37fb713" providerId="LiveId" clId="{10E2A775-57EE-4289-B25D-C8FA0E99EB4B}" dt="2020-06-29T13:49:14.220" v="153" actId="478"/>
          <ac:spMkLst>
            <pc:docMk/>
            <pc:sldMk cId="2546021866" sldId="257"/>
            <ac:spMk id="7" creationId="{5E7390D6-9EC2-4758-870F-47068BC3B585}"/>
          </ac:spMkLst>
        </pc:spChg>
        <pc:graphicFrameChg chg="add del mod">
          <ac:chgData name="Jim Beland" userId="d41a4da1a37fb713" providerId="LiveId" clId="{10E2A775-57EE-4289-B25D-C8FA0E99EB4B}" dt="2020-06-29T13:49:14.220" v="153" actId="478"/>
          <ac:graphicFrameMkLst>
            <pc:docMk/>
            <pc:sldMk cId="2546021866" sldId="257"/>
            <ac:graphicFrameMk id="5" creationId="{2B37E043-3428-49E0-ADE3-1441664CFE04}"/>
          </ac:graphicFrameMkLst>
        </pc:graphicFrameChg>
      </pc:sldChg>
      <pc:sldChg chg="addSp modSp add">
        <pc:chgData name="Jim Beland" userId="d41a4da1a37fb713" providerId="LiveId" clId="{10E2A775-57EE-4289-B25D-C8FA0E99EB4B}" dt="2020-06-29T14:02:18.016" v="403" actId="1076"/>
        <pc:sldMkLst>
          <pc:docMk/>
          <pc:sldMk cId="2888133567" sldId="258"/>
        </pc:sldMkLst>
        <pc:spChg chg="mod">
          <ac:chgData name="Jim Beland" userId="d41a4da1a37fb713" providerId="LiveId" clId="{10E2A775-57EE-4289-B25D-C8FA0E99EB4B}" dt="2020-06-29T13:59:03.356" v="306" actId="20577"/>
          <ac:spMkLst>
            <pc:docMk/>
            <pc:sldMk cId="2888133567" sldId="258"/>
            <ac:spMk id="3" creationId="{2E28AA08-A710-4A0B-A9D3-E8F5A574D5AF}"/>
          </ac:spMkLst>
        </pc:spChg>
        <pc:spChg chg="add mod">
          <ac:chgData name="Jim Beland" userId="d41a4da1a37fb713" providerId="LiveId" clId="{10E2A775-57EE-4289-B25D-C8FA0E99EB4B}" dt="2020-06-29T14:02:18.016" v="403" actId="1076"/>
          <ac:spMkLst>
            <pc:docMk/>
            <pc:sldMk cId="2888133567" sldId="258"/>
            <ac:spMk id="4" creationId="{D76CF311-D66A-4CA9-B0F6-EDAF4CBEDA53}"/>
          </ac:spMkLst>
        </pc:spChg>
      </pc:sldChg>
      <pc:sldChg chg="addSp delSp modSp add mod setBg setClrOvrMap">
        <pc:chgData name="Jim Beland" userId="d41a4da1a37fb713" providerId="LiveId" clId="{10E2A775-57EE-4289-B25D-C8FA0E99EB4B}" dt="2020-06-29T14:05:01.609" v="407" actId="26606"/>
        <pc:sldMkLst>
          <pc:docMk/>
          <pc:sldMk cId="982976795" sldId="259"/>
        </pc:sldMkLst>
        <pc:spChg chg="mod">
          <ac:chgData name="Jim Beland" userId="d41a4da1a37fb713" providerId="LiveId" clId="{10E2A775-57EE-4289-B25D-C8FA0E99EB4B}" dt="2020-06-29T14:05:01.609" v="407" actId="26606"/>
          <ac:spMkLst>
            <pc:docMk/>
            <pc:sldMk cId="982976795" sldId="259"/>
            <ac:spMk id="2" creationId="{6F44BAAB-DC31-4204-800E-DB63E03A1AD3}"/>
          </ac:spMkLst>
        </pc:spChg>
        <pc:spChg chg="mod">
          <ac:chgData name="Jim Beland" userId="d41a4da1a37fb713" providerId="LiveId" clId="{10E2A775-57EE-4289-B25D-C8FA0E99EB4B}" dt="2020-06-29T14:05:01.609" v="407" actId="26606"/>
          <ac:spMkLst>
            <pc:docMk/>
            <pc:sldMk cId="982976795" sldId="259"/>
            <ac:spMk id="3" creationId="{2E28AA08-A710-4A0B-A9D3-E8F5A574D5AF}"/>
          </ac:spMkLst>
        </pc:spChg>
        <pc:spChg chg="mod ord">
          <ac:chgData name="Jim Beland" userId="d41a4da1a37fb713" providerId="LiveId" clId="{10E2A775-57EE-4289-B25D-C8FA0E99EB4B}" dt="2020-06-29T14:05:01.609" v="407" actId="26606"/>
          <ac:spMkLst>
            <pc:docMk/>
            <pc:sldMk cId="982976795" sldId="259"/>
            <ac:spMk id="4" creationId="{D76CF311-D66A-4CA9-B0F6-EDAF4CBEDA53}"/>
          </ac:spMkLst>
        </pc:spChg>
        <pc:spChg chg="del">
          <ac:chgData name="Jim Beland" userId="d41a4da1a37fb713" providerId="LiveId" clId="{10E2A775-57EE-4289-B25D-C8FA0E99EB4B}" dt="2020-06-29T14:04:52.548" v="405"/>
          <ac:spMkLst>
            <pc:docMk/>
            <pc:sldMk cId="982976795" sldId="259"/>
            <ac:spMk id="7" creationId="{5E7390D6-9EC2-4758-870F-47068BC3B585}"/>
          </ac:spMkLst>
        </pc:spChg>
        <pc:picChg chg="add mod">
          <ac:chgData name="Jim Beland" userId="d41a4da1a37fb713" providerId="LiveId" clId="{10E2A775-57EE-4289-B25D-C8FA0E99EB4B}" dt="2020-06-29T14:05:01.609" v="407" actId="26606"/>
          <ac:picMkLst>
            <pc:docMk/>
            <pc:sldMk cId="982976795" sldId="259"/>
            <ac:picMk id="2050" creationId="{8458536C-E79B-46D0-871C-4B62082CFBF2}"/>
          </ac:picMkLst>
        </pc:picChg>
      </pc:sldChg>
      <pc:sldChg chg="delSp modSp add">
        <pc:chgData name="Jim Beland" userId="d41a4da1a37fb713" providerId="LiveId" clId="{10E2A775-57EE-4289-B25D-C8FA0E99EB4B}" dt="2020-06-29T14:07:02.313" v="774" actId="20577"/>
        <pc:sldMkLst>
          <pc:docMk/>
          <pc:sldMk cId="90568273" sldId="260"/>
        </pc:sldMkLst>
        <pc:spChg chg="mod">
          <ac:chgData name="Jim Beland" userId="d41a4da1a37fb713" providerId="LiveId" clId="{10E2A775-57EE-4289-B25D-C8FA0E99EB4B}" dt="2020-06-29T14:07:02.313" v="774" actId="20577"/>
          <ac:spMkLst>
            <pc:docMk/>
            <pc:sldMk cId="90568273" sldId="260"/>
            <ac:spMk id="3" creationId="{2E28AA08-A710-4A0B-A9D3-E8F5A574D5AF}"/>
          </ac:spMkLst>
        </pc:spChg>
        <pc:spChg chg="del">
          <ac:chgData name="Jim Beland" userId="d41a4da1a37fb713" providerId="LiveId" clId="{10E2A775-57EE-4289-B25D-C8FA0E99EB4B}" dt="2020-06-29T14:05:22.997" v="409" actId="478"/>
          <ac:spMkLst>
            <pc:docMk/>
            <pc:sldMk cId="90568273" sldId="260"/>
            <ac:spMk id="4" creationId="{D76CF311-D66A-4CA9-B0F6-EDAF4CBEDA53}"/>
          </ac:spMkLst>
        </pc:spChg>
      </pc:sldChg>
      <pc:sldChg chg="modSp add">
        <pc:chgData name="Jim Beland" userId="d41a4da1a37fb713" providerId="LiveId" clId="{10E2A775-57EE-4289-B25D-C8FA0E99EB4B}" dt="2020-06-29T14:08:38.865" v="1190" actId="20577"/>
        <pc:sldMkLst>
          <pc:docMk/>
          <pc:sldMk cId="2524492902" sldId="261"/>
        </pc:sldMkLst>
        <pc:spChg chg="mod">
          <ac:chgData name="Jim Beland" userId="d41a4da1a37fb713" providerId="LiveId" clId="{10E2A775-57EE-4289-B25D-C8FA0E99EB4B}" dt="2020-06-29T14:08:38.865" v="1190" actId="20577"/>
          <ac:spMkLst>
            <pc:docMk/>
            <pc:sldMk cId="2524492902" sldId="261"/>
            <ac:spMk id="3" creationId="{2E28AA08-A710-4A0B-A9D3-E8F5A574D5AF}"/>
          </ac:spMkLst>
        </pc:spChg>
      </pc:sldChg>
      <pc:sldChg chg="addSp modSp add">
        <pc:chgData name="Jim Beland" userId="d41a4da1a37fb713" providerId="LiveId" clId="{10E2A775-57EE-4289-B25D-C8FA0E99EB4B}" dt="2020-06-29T14:15:41.079" v="1414" actId="255"/>
        <pc:sldMkLst>
          <pc:docMk/>
          <pc:sldMk cId="3628904664" sldId="262"/>
        </pc:sldMkLst>
        <pc:spChg chg="mod">
          <ac:chgData name="Jim Beland" userId="d41a4da1a37fb713" providerId="LiveId" clId="{10E2A775-57EE-4289-B25D-C8FA0E99EB4B}" dt="2020-06-29T14:15:41.079" v="1414" actId="255"/>
          <ac:spMkLst>
            <pc:docMk/>
            <pc:sldMk cId="3628904664" sldId="262"/>
            <ac:spMk id="3" creationId="{2E28AA08-A710-4A0B-A9D3-E8F5A574D5AF}"/>
          </ac:spMkLst>
        </pc:spChg>
        <pc:inkChg chg="add">
          <ac:chgData name="Jim Beland" userId="d41a4da1a37fb713" providerId="LiveId" clId="{10E2A775-57EE-4289-B25D-C8FA0E99EB4B}" dt="2020-06-29T14:10:49.755" v="1192" actId="9405"/>
          <ac:inkMkLst>
            <pc:docMk/>
            <pc:sldMk cId="3628904664" sldId="262"/>
            <ac:inkMk id="4" creationId="{FEE4138B-2E60-40CB-B4F4-C59FE79E5816}"/>
          </ac:inkMkLst>
        </pc:inkChg>
      </pc:sldChg>
      <pc:sldChg chg="addSp delSp modSp add">
        <pc:chgData name="Jim Beland" userId="d41a4da1a37fb713" providerId="LiveId" clId="{10E2A775-57EE-4289-B25D-C8FA0E99EB4B}" dt="2020-06-29T14:17:10.519" v="1463" actId="9405"/>
        <pc:sldMkLst>
          <pc:docMk/>
          <pc:sldMk cId="295223226" sldId="263"/>
        </pc:sldMkLst>
        <pc:spChg chg="mod">
          <ac:chgData name="Jim Beland" userId="d41a4da1a37fb713" providerId="LiveId" clId="{10E2A775-57EE-4289-B25D-C8FA0E99EB4B}" dt="2020-06-29T14:16:42.785" v="1461" actId="20577"/>
          <ac:spMkLst>
            <pc:docMk/>
            <pc:sldMk cId="295223226" sldId="263"/>
            <ac:spMk id="3" creationId="{2E28AA08-A710-4A0B-A9D3-E8F5A574D5AF}"/>
          </ac:spMkLst>
        </pc:spChg>
        <pc:inkChg chg="del">
          <ac:chgData name="Jim Beland" userId="d41a4da1a37fb713" providerId="LiveId" clId="{10E2A775-57EE-4289-B25D-C8FA0E99EB4B}" dt="2020-06-29T14:11:46.340" v="1232"/>
          <ac:inkMkLst>
            <pc:docMk/>
            <pc:sldMk cId="295223226" sldId="263"/>
            <ac:inkMk id="4" creationId="{FEE4138B-2E60-40CB-B4F4-C59FE79E5816}"/>
          </ac:inkMkLst>
        </pc:inkChg>
        <pc:inkChg chg="add del">
          <ac:chgData name="Jim Beland" userId="d41a4da1a37fb713" providerId="LiveId" clId="{10E2A775-57EE-4289-B25D-C8FA0E99EB4B}" dt="2020-06-29T14:12:25.799" v="1272"/>
          <ac:inkMkLst>
            <pc:docMk/>
            <pc:sldMk cId="295223226" sldId="263"/>
            <ac:inkMk id="5" creationId="{97896510-C704-41B7-9939-4C39A2580005}"/>
          </ac:inkMkLst>
        </pc:inkChg>
        <pc:inkChg chg="add del">
          <ac:chgData name="Jim Beland" userId="d41a4da1a37fb713" providerId="LiveId" clId="{10E2A775-57EE-4289-B25D-C8FA0E99EB4B}" dt="2020-06-29T14:17:04.421" v="1462"/>
          <ac:inkMkLst>
            <pc:docMk/>
            <pc:sldMk cId="295223226" sldId="263"/>
            <ac:inkMk id="6" creationId="{60340DE9-833D-4352-8629-86E769D49AF4}"/>
          </ac:inkMkLst>
        </pc:inkChg>
        <pc:inkChg chg="add">
          <ac:chgData name="Jim Beland" userId="d41a4da1a37fb713" providerId="LiveId" clId="{10E2A775-57EE-4289-B25D-C8FA0E99EB4B}" dt="2020-06-29T14:17:10.519" v="1463" actId="9405"/>
          <ac:inkMkLst>
            <pc:docMk/>
            <pc:sldMk cId="295223226" sldId="263"/>
            <ac:inkMk id="7" creationId="{7FE42B6B-E87A-44A8-98BE-F36B59436948}"/>
          </ac:inkMkLst>
        </pc:inkChg>
      </pc:sldChg>
      <pc:sldChg chg="addSp delSp modSp add">
        <pc:chgData name="Jim Beland" userId="d41a4da1a37fb713" providerId="LiveId" clId="{10E2A775-57EE-4289-B25D-C8FA0E99EB4B}" dt="2020-06-29T14:16:04.117" v="1416" actId="255"/>
        <pc:sldMkLst>
          <pc:docMk/>
          <pc:sldMk cId="995006565" sldId="264"/>
        </pc:sldMkLst>
        <pc:spChg chg="mod">
          <ac:chgData name="Jim Beland" userId="d41a4da1a37fb713" providerId="LiveId" clId="{10E2A775-57EE-4289-B25D-C8FA0E99EB4B}" dt="2020-06-29T14:16:04.117" v="1416" actId="255"/>
          <ac:spMkLst>
            <pc:docMk/>
            <pc:sldMk cId="995006565" sldId="264"/>
            <ac:spMk id="3" creationId="{2E28AA08-A710-4A0B-A9D3-E8F5A574D5AF}"/>
          </ac:spMkLst>
        </pc:spChg>
        <pc:inkChg chg="add del">
          <ac:chgData name="Jim Beland" userId="d41a4da1a37fb713" providerId="LiveId" clId="{10E2A775-57EE-4289-B25D-C8FA0E99EB4B}" dt="2020-06-29T14:13:47.603" v="1320" actId="9405"/>
          <ac:inkMkLst>
            <pc:docMk/>
            <pc:sldMk cId="995006565" sldId="264"/>
            <ac:inkMk id="4" creationId="{3A8BDA44-08A1-43B3-A132-ADF7BBEE334F}"/>
          </ac:inkMkLst>
        </pc:inkChg>
        <pc:inkChg chg="del">
          <ac:chgData name="Jim Beland" userId="d41a4da1a37fb713" providerId="LiveId" clId="{10E2A775-57EE-4289-B25D-C8FA0E99EB4B}" dt="2020-06-29T14:13:27.688" v="1317"/>
          <ac:inkMkLst>
            <pc:docMk/>
            <pc:sldMk cId="995006565" sldId="264"/>
            <ac:inkMk id="6" creationId="{60340DE9-833D-4352-8629-86E769D49AF4}"/>
          </ac:inkMkLst>
        </pc:inkChg>
      </pc:sldChg>
      <pc:sldChg chg="addSp delSp modSp add">
        <pc:chgData name="Jim Beland" userId="d41a4da1a37fb713" providerId="LiveId" clId="{10E2A775-57EE-4289-B25D-C8FA0E99EB4B}" dt="2020-06-29T14:16:14.250" v="1418" actId="27636"/>
        <pc:sldMkLst>
          <pc:docMk/>
          <pc:sldMk cId="3390854808" sldId="265"/>
        </pc:sldMkLst>
        <pc:spChg chg="mod">
          <ac:chgData name="Jim Beland" userId="d41a4da1a37fb713" providerId="LiveId" clId="{10E2A775-57EE-4289-B25D-C8FA0E99EB4B}" dt="2020-06-29T14:16:14.250" v="1418" actId="27636"/>
          <ac:spMkLst>
            <pc:docMk/>
            <pc:sldMk cId="3390854808" sldId="265"/>
            <ac:spMk id="3" creationId="{2E28AA08-A710-4A0B-A9D3-E8F5A574D5AF}"/>
          </ac:spMkLst>
        </pc:spChg>
        <pc:inkChg chg="del">
          <ac:chgData name="Jim Beland" userId="d41a4da1a37fb713" providerId="LiveId" clId="{10E2A775-57EE-4289-B25D-C8FA0E99EB4B}" dt="2020-06-29T14:14:41.461" v="1366"/>
          <ac:inkMkLst>
            <pc:docMk/>
            <pc:sldMk cId="3390854808" sldId="265"/>
            <ac:inkMk id="4" creationId="{3A8BDA44-08A1-43B3-A132-ADF7BBEE334F}"/>
          </ac:inkMkLst>
        </pc:inkChg>
        <pc:inkChg chg="add">
          <ac:chgData name="Jim Beland" userId="d41a4da1a37fb713" providerId="LiveId" clId="{10E2A775-57EE-4289-B25D-C8FA0E99EB4B}" dt="2020-06-29T14:14:52.470" v="1367" actId="9405"/>
          <ac:inkMkLst>
            <pc:docMk/>
            <pc:sldMk cId="3390854808" sldId="265"/>
            <ac:inkMk id="5" creationId="{433DDE4F-503D-464C-8907-FE34E591F703}"/>
          </ac:inkMkLst>
        </pc:inkChg>
      </pc:sldChg>
      <pc:sldChg chg="add">
        <pc:chgData name="Jim Beland" userId="d41a4da1a37fb713" providerId="LiveId" clId="{10E2A775-57EE-4289-B25D-C8FA0E99EB4B}" dt="2020-06-29T14:16:30.391" v="1419"/>
        <pc:sldMkLst>
          <pc:docMk/>
          <pc:sldMk cId="4018373923" sldId="266"/>
        </pc:sldMkLst>
      </pc:sldChg>
      <pc:sldChg chg="addSp delSp modSp add">
        <pc:chgData name="Jim Beland" userId="d41a4da1a37fb713" providerId="LiveId" clId="{10E2A775-57EE-4289-B25D-C8FA0E99EB4B}" dt="2020-06-29T14:20:00.876" v="1705"/>
        <pc:sldMkLst>
          <pc:docMk/>
          <pc:sldMk cId="180878373" sldId="267"/>
        </pc:sldMkLst>
        <pc:spChg chg="mod">
          <ac:chgData name="Jim Beland" userId="d41a4da1a37fb713" providerId="LiveId" clId="{10E2A775-57EE-4289-B25D-C8FA0E99EB4B}" dt="2020-06-29T14:18:36.627" v="1696" actId="20577"/>
          <ac:spMkLst>
            <pc:docMk/>
            <pc:sldMk cId="180878373" sldId="267"/>
            <ac:spMk id="3" creationId="{2E28AA08-A710-4A0B-A9D3-E8F5A574D5AF}"/>
          </ac:spMkLst>
        </pc:spChg>
        <pc:inkChg chg="add del">
          <ac:chgData name="Jim Beland" userId="d41a4da1a37fb713" providerId="LiveId" clId="{10E2A775-57EE-4289-B25D-C8FA0E99EB4B}" dt="2020-06-29T14:19:49.088" v="1702" actId="9405"/>
          <ac:inkMkLst>
            <pc:docMk/>
            <pc:sldMk cId="180878373" sldId="267"/>
            <ac:inkMk id="4" creationId="{AB90AAE1-908A-4E64-BE0D-8021A9A78056}"/>
          </ac:inkMkLst>
        </pc:inkChg>
        <pc:inkChg chg="del">
          <ac:chgData name="Jim Beland" userId="d41a4da1a37fb713" providerId="LiveId" clId="{10E2A775-57EE-4289-B25D-C8FA0E99EB4B}" dt="2020-06-29T14:19:32.374" v="1697"/>
          <ac:inkMkLst>
            <pc:docMk/>
            <pc:sldMk cId="180878373" sldId="267"/>
            <ac:inkMk id="5" creationId="{433DDE4F-503D-464C-8907-FE34E591F703}"/>
          </ac:inkMkLst>
        </pc:inkChg>
        <pc:inkChg chg="add del">
          <ac:chgData name="Jim Beland" userId="d41a4da1a37fb713" providerId="LiveId" clId="{10E2A775-57EE-4289-B25D-C8FA0E99EB4B}" dt="2020-06-29T14:19:49.015" v="1701" actId="9405"/>
          <ac:inkMkLst>
            <pc:docMk/>
            <pc:sldMk cId="180878373" sldId="267"/>
            <ac:inkMk id="6" creationId="{E5B0BD9A-A0F3-47ED-816D-9E592DEFF1B0}"/>
          </ac:inkMkLst>
        </pc:inkChg>
        <pc:inkChg chg="add">
          <ac:chgData name="Jim Beland" userId="d41a4da1a37fb713" providerId="LiveId" clId="{10E2A775-57EE-4289-B25D-C8FA0E99EB4B}" dt="2020-06-29T14:19:47.049" v="1700"/>
          <ac:inkMkLst>
            <pc:docMk/>
            <pc:sldMk cId="180878373" sldId="267"/>
            <ac:inkMk id="7" creationId="{2315D731-9BA0-4765-BB00-30CB6981C42E}"/>
          </ac:inkMkLst>
        </pc:inkChg>
        <pc:inkChg chg="add del">
          <ac:chgData name="Jim Beland" userId="d41a4da1a37fb713" providerId="LiveId" clId="{10E2A775-57EE-4289-B25D-C8FA0E99EB4B}" dt="2020-06-29T14:20:00.876" v="1705"/>
          <ac:inkMkLst>
            <pc:docMk/>
            <pc:sldMk cId="180878373" sldId="267"/>
            <ac:inkMk id="8" creationId="{056EDAA5-82F5-4366-A7C5-B2C6B4D62177}"/>
          </ac:inkMkLst>
        </pc:inkChg>
        <pc:inkChg chg="add del">
          <ac:chgData name="Jim Beland" userId="d41a4da1a37fb713" providerId="LiveId" clId="{10E2A775-57EE-4289-B25D-C8FA0E99EB4B}" dt="2020-06-29T14:20:00.876" v="1705"/>
          <ac:inkMkLst>
            <pc:docMk/>
            <pc:sldMk cId="180878373" sldId="267"/>
            <ac:inkMk id="9" creationId="{E1227C68-E913-457A-B597-3F7003BD1742}"/>
          </ac:inkMkLst>
        </pc:inkChg>
        <pc:inkChg chg="add">
          <ac:chgData name="Jim Beland" userId="d41a4da1a37fb713" providerId="LiveId" clId="{10E2A775-57EE-4289-B25D-C8FA0E99EB4B}" dt="2020-06-29T14:20:00.876" v="1705"/>
          <ac:inkMkLst>
            <pc:docMk/>
            <pc:sldMk cId="180878373" sldId="267"/>
            <ac:inkMk id="10" creationId="{AA595CEE-CF30-45D9-822F-C31C64848E67}"/>
          </ac:inkMkLst>
        </pc:inkChg>
      </pc:sldChg>
      <pc:sldChg chg="modSp add">
        <pc:chgData name="Jim Beland" userId="d41a4da1a37fb713" providerId="LiveId" clId="{10E2A775-57EE-4289-B25D-C8FA0E99EB4B}" dt="2020-06-30T01:13:51.496" v="13646" actId="207"/>
        <pc:sldMkLst>
          <pc:docMk/>
          <pc:sldMk cId="996081696" sldId="268"/>
        </pc:sldMkLst>
        <pc:spChg chg="mod">
          <ac:chgData name="Jim Beland" userId="d41a4da1a37fb713" providerId="LiveId" clId="{10E2A775-57EE-4289-B25D-C8FA0E99EB4B}" dt="2020-06-30T01:13:51.496" v="13646" actId="207"/>
          <ac:spMkLst>
            <pc:docMk/>
            <pc:sldMk cId="996081696" sldId="268"/>
            <ac:spMk id="3" creationId="{2E28AA08-A710-4A0B-A9D3-E8F5A574D5AF}"/>
          </ac:spMkLst>
        </pc:spChg>
      </pc:sldChg>
      <pc:sldChg chg="delSp modSp add">
        <pc:chgData name="Jim Beland" userId="d41a4da1a37fb713" providerId="LiveId" clId="{10E2A775-57EE-4289-B25D-C8FA0E99EB4B}" dt="2020-06-29T14:26:09.782" v="1987"/>
        <pc:sldMkLst>
          <pc:docMk/>
          <pc:sldMk cId="205895694" sldId="269"/>
        </pc:sldMkLst>
        <pc:spChg chg="mod">
          <ac:chgData name="Jim Beland" userId="d41a4da1a37fb713" providerId="LiveId" clId="{10E2A775-57EE-4289-B25D-C8FA0E99EB4B}" dt="2020-06-29T14:25:25.354" v="1986" actId="20577"/>
          <ac:spMkLst>
            <pc:docMk/>
            <pc:sldMk cId="205895694" sldId="269"/>
            <ac:spMk id="3" creationId="{2E28AA08-A710-4A0B-A9D3-E8F5A574D5AF}"/>
          </ac:spMkLst>
        </pc:spChg>
        <pc:inkChg chg="del">
          <ac:chgData name="Jim Beland" userId="d41a4da1a37fb713" providerId="LiveId" clId="{10E2A775-57EE-4289-B25D-C8FA0E99EB4B}" dt="2020-06-29T14:26:09.782" v="1987"/>
          <ac:inkMkLst>
            <pc:docMk/>
            <pc:sldMk cId="205895694" sldId="269"/>
            <ac:inkMk id="10" creationId="{AA595CEE-CF30-45D9-822F-C31C64848E67}"/>
          </ac:inkMkLst>
        </pc:inkChg>
      </pc:sldChg>
      <pc:sldChg chg="addSp delSp modSp add ord">
        <pc:chgData name="Jim Beland" userId="d41a4da1a37fb713" providerId="LiveId" clId="{10E2A775-57EE-4289-B25D-C8FA0E99EB4B}" dt="2020-06-29T14:29:14.643" v="2060" actId="9405"/>
        <pc:sldMkLst>
          <pc:docMk/>
          <pc:sldMk cId="2478444296" sldId="270"/>
        </pc:sldMkLst>
        <pc:spChg chg="mod">
          <ac:chgData name="Jim Beland" userId="d41a4da1a37fb713" providerId="LiveId" clId="{10E2A775-57EE-4289-B25D-C8FA0E99EB4B}" dt="2020-06-29T14:28:57.628" v="2058" actId="20577"/>
          <ac:spMkLst>
            <pc:docMk/>
            <pc:sldMk cId="2478444296" sldId="270"/>
            <ac:spMk id="3" creationId="{2E28AA08-A710-4A0B-A9D3-E8F5A574D5AF}"/>
          </ac:spMkLst>
        </pc:spChg>
        <pc:inkChg chg="del">
          <ac:chgData name="Jim Beland" userId="d41a4da1a37fb713" providerId="LiveId" clId="{10E2A775-57EE-4289-B25D-C8FA0E99EB4B}" dt="2020-06-29T14:29:08.196" v="2059"/>
          <ac:inkMkLst>
            <pc:docMk/>
            <pc:sldMk cId="2478444296" sldId="270"/>
            <ac:inkMk id="4" creationId="{FEE4138B-2E60-40CB-B4F4-C59FE79E5816}"/>
          </ac:inkMkLst>
        </pc:inkChg>
        <pc:inkChg chg="add">
          <ac:chgData name="Jim Beland" userId="d41a4da1a37fb713" providerId="LiveId" clId="{10E2A775-57EE-4289-B25D-C8FA0E99EB4B}" dt="2020-06-29T14:29:14.643" v="2060" actId="9405"/>
          <ac:inkMkLst>
            <pc:docMk/>
            <pc:sldMk cId="2478444296" sldId="270"/>
            <ac:inkMk id="5" creationId="{B698E8EE-47C0-4EB7-867C-5F9568BF9796}"/>
          </ac:inkMkLst>
        </pc:inkChg>
      </pc:sldChg>
      <pc:sldChg chg="addSp delSp modSp add ord">
        <pc:chgData name="Jim Beland" userId="d41a4da1a37fb713" providerId="LiveId" clId="{10E2A775-57EE-4289-B25D-C8FA0E99EB4B}" dt="2020-06-29T14:29:48.309" v="2121" actId="20577"/>
        <pc:sldMkLst>
          <pc:docMk/>
          <pc:sldMk cId="3733002208" sldId="271"/>
        </pc:sldMkLst>
        <pc:spChg chg="mod">
          <ac:chgData name="Jim Beland" userId="d41a4da1a37fb713" providerId="LiveId" clId="{10E2A775-57EE-4289-B25D-C8FA0E99EB4B}" dt="2020-06-29T14:29:48.309" v="2121" actId="20577"/>
          <ac:spMkLst>
            <pc:docMk/>
            <pc:sldMk cId="3733002208" sldId="271"/>
            <ac:spMk id="3" creationId="{2E28AA08-A710-4A0B-A9D3-E8F5A574D5AF}"/>
          </ac:spMkLst>
        </pc:spChg>
        <pc:inkChg chg="add">
          <ac:chgData name="Jim Beland" userId="d41a4da1a37fb713" providerId="LiveId" clId="{10E2A775-57EE-4289-B25D-C8FA0E99EB4B}" dt="2020-06-29T14:29:39.392" v="2117" actId="9405"/>
          <ac:inkMkLst>
            <pc:docMk/>
            <pc:sldMk cId="3733002208" sldId="271"/>
            <ac:inkMk id="4" creationId="{4D00DF49-62A4-4683-9BE3-BDC30B8C6B02}"/>
          </ac:inkMkLst>
        </pc:inkChg>
        <pc:inkChg chg="del">
          <ac:chgData name="Jim Beland" userId="d41a4da1a37fb713" providerId="LiveId" clId="{10E2A775-57EE-4289-B25D-C8FA0E99EB4B}" dt="2020-06-29T14:29:34.122" v="2116"/>
          <ac:inkMkLst>
            <pc:docMk/>
            <pc:sldMk cId="3733002208" sldId="271"/>
            <ac:inkMk id="7" creationId="{7FE42B6B-E87A-44A8-98BE-F36B59436948}"/>
          </ac:inkMkLst>
        </pc:inkChg>
      </pc:sldChg>
      <pc:sldChg chg="addSp delSp modSp add ord">
        <pc:chgData name="Jim Beland" userId="d41a4da1a37fb713" providerId="LiveId" clId="{10E2A775-57EE-4289-B25D-C8FA0E99EB4B}" dt="2020-06-29T14:30:25.613" v="2184" actId="20577"/>
        <pc:sldMkLst>
          <pc:docMk/>
          <pc:sldMk cId="1839604009" sldId="272"/>
        </pc:sldMkLst>
        <pc:spChg chg="mod">
          <ac:chgData name="Jim Beland" userId="d41a4da1a37fb713" providerId="LiveId" clId="{10E2A775-57EE-4289-B25D-C8FA0E99EB4B}" dt="2020-06-29T14:30:25.613" v="2184" actId="20577"/>
          <ac:spMkLst>
            <pc:docMk/>
            <pc:sldMk cId="1839604009" sldId="272"/>
            <ac:spMk id="3" creationId="{2E28AA08-A710-4A0B-A9D3-E8F5A574D5AF}"/>
          </ac:spMkLst>
        </pc:spChg>
        <pc:inkChg chg="add">
          <ac:chgData name="Jim Beland" userId="d41a4da1a37fb713" providerId="LiveId" clId="{10E2A775-57EE-4289-B25D-C8FA0E99EB4B}" dt="2020-06-29T14:30:05.416" v="2123" actId="9405"/>
          <ac:inkMkLst>
            <pc:docMk/>
            <pc:sldMk cId="1839604009" sldId="272"/>
            <ac:inkMk id="4" creationId="{03C1B209-1D7E-45C3-9B0B-5420FEF90F57}"/>
          </ac:inkMkLst>
        </pc:inkChg>
        <pc:inkChg chg="del">
          <ac:chgData name="Jim Beland" userId="d41a4da1a37fb713" providerId="LiveId" clId="{10E2A775-57EE-4289-B25D-C8FA0E99EB4B}" dt="2020-06-29T14:29:58.433" v="2122"/>
          <ac:inkMkLst>
            <pc:docMk/>
            <pc:sldMk cId="1839604009" sldId="272"/>
            <ac:inkMk id="6" creationId="{60340DE9-833D-4352-8629-86E769D49AF4}"/>
          </ac:inkMkLst>
        </pc:inkChg>
      </pc:sldChg>
      <pc:sldChg chg="addSp delSp modSp add ord">
        <pc:chgData name="Jim Beland" userId="d41a4da1a37fb713" providerId="LiveId" clId="{10E2A775-57EE-4289-B25D-C8FA0E99EB4B}" dt="2020-06-29T14:33:43.557" v="2327" actId="20577"/>
        <pc:sldMkLst>
          <pc:docMk/>
          <pc:sldMk cId="1222163788" sldId="273"/>
        </pc:sldMkLst>
        <pc:spChg chg="mod">
          <ac:chgData name="Jim Beland" userId="d41a4da1a37fb713" providerId="LiveId" clId="{10E2A775-57EE-4289-B25D-C8FA0E99EB4B}" dt="2020-06-29T14:33:43.557" v="2327" actId="20577"/>
          <ac:spMkLst>
            <pc:docMk/>
            <pc:sldMk cId="1222163788" sldId="273"/>
            <ac:spMk id="3" creationId="{2E28AA08-A710-4A0B-A9D3-E8F5A574D5AF}"/>
          </ac:spMkLst>
        </pc:spChg>
        <pc:inkChg chg="add">
          <ac:chgData name="Jim Beland" userId="d41a4da1a37fb713" providerId="LiveId" clId="{10E2A775-57EE-4289-B25D-C8FA0E99EB4B}" dt="2020-06-29T14:31:48.380" v="2253" actId="9405"/>
          <ac:inkMkLst>
            <pc:docMk/>
            <pc:sldMk cId="1222163788" sldId="273"/>
            <ac:inkMk id="4" creationId="{BAB92049-0811-4948-8409-B8159BC32A56}"/>
          </ac:inkMkLst>
        </pc:inkChg>
        <pc:inkChg chg="del">
          <ac:chgData name="Jim Beland" userId="d41a4da1a37fb713" providerId="LiveId" clId="{10E2A775-57EE-4289-B25D-C8FA0E99EB4B}" dt="2020-06-29T14:31:40.050" v="2252"/>
          <ac:inkMkLst>
            <pc:docMk/>
            <pc:sldMk cId="1222163788" sldId="273"/>
            <ac:inkMk id="5" creationId="{433DDE4F-503D-464C-8907-FE34E591F703}"/>
          </ac:inkMkLst>
        </pc:inkChg>
      </pc:sldChg>
      <pc:sldChg chg="addSp delSp modSp add ord">
        <pc:chgData name="Jim Beland" userId="d41a4da1a37fb713" providerId="LiveId" clId="{10E2A775-57EE-4289-B25D-C8FA0E99EB4B}" dt="2020-06-29T14:34:06.918" v="2329" actId="9405"/>
        <pc:sldMkLst>
          <pc:docMk/>
          <pc:sldMk cId="823349899" sldId="274"/>
        </pc:sldMkLst>
        <pc:spChg chg="mod">
          <ac:chgData name="Jim Beland" userId="d41a4da1a37fb713" providerId="LiveId" clId="{10E2A775-57EE-4289-B25D-C8FA0E99EB4B}" dt="2020-06-29T14:32:37.269" v="2281" actId="20577"/>
          <ac:spMkLst>
            <pc:docMk/>
            <pc:sldMk cId="823349899" sldId="274"/>
            <ac:spMk id="3" creationId="{2E28AA08-A710-4A0B-A9D3-E8F5A574D5AF}"/>
          </ac:spMkLst>
        </pc:spChg>
        <pc:inkChg chg="add del">
          <ac:chgData name="Jim Beland" userId="d41a4da1a37fb713" providerId="LiveId" clId="{10E2A775-57EE-4289-B25D-C8FA0E99EB4B}" dt="2020-06-29T14:34:00.301" v="2328"/>
          <ac:inkMkLst>
            <pc:docMk/>
            <pc:sldMk cId="823349899" sldId="274"/>
            <ac:inkMk id="4" creationId="{288233FC-13BD-43E3-9582-5A6E7BBAC2CB}"/>
          </ac:inkMkLst>
        </pc:inkChg>
        <pc:inkChg chg="del">
          <ac:chgData name="Jim Beland" userId="d41a4da1a37fb713" providerId="LiveId" clId="{10E2A775-57EE-4289-B25D-C8FA0E99EB4B}" dt="2020-06-29T14:33:13.003" v="2282"/>
          <ac:inkMkLst>
            <pc:docMk/>
            <pc:sldMk cId="823349899" sldId="274"/>
            <ac:inkMk id="5" creationId="{433DDE4F-503D-464C-8907-FE34E591F703}"/>
          </ac:inkMkLst>
        </pc:inkChg>
        <pc:inkChg chg="add">
          <ac:chgData name="Jim Beland" userId="d41a4da1a37fb713" providerId="LiveId" clId="{10E2A775-57EE-4289-B25D-C8FA0E99EB4B}" dt="2020-06-29T14:34:06.918" v="2329" actId="9405"/>
          <ac:inkMkLst>
            <pc:docMk/>
            <pc:sldMk cId="823349899" sldId="274"/>
            <ac:inkMk id="6" creationId="{4CCA9313-9A09-42AA-8382-A4CEF5E06FDA}"/>
          </ac:inkMkLst>
        </pc:inkChg>
      </pc:sldChg>
      <pc:sldChg chg="addSp delSp modSp add ord">
        <pc:chgData name="Jim Beland" userId="d41a4da1a37fb713" providerId="LiveId" clId="{10E2A775-57EE-4289-B25D-C8FA0E99EB4B}" dt="2020-06-29T14:34:43.609" v="2344" actId="20577"/>
        <pc:sldMkLst>
          <pc:docMk/>
          <pc:sldMk cId="2127093779" sldId="275"/>
        </pc:sldMkLst>
        <pc:spChg chg="mod">
          <ac:chgData name="Jim Beland" userId="d41a4da1a37fb713" providerId="LiveId" clId="{10E2A775-57EE-4289-B25D-C8FA0E99EB4B}" dt="2020-06-29T14:34:43.609" v="2344" actId="20577"/>
          <ac:spMkLst>
            <pc:docMk/>
            <pc:sldMk cId="2127093779" sldId="275"/>
            <ac:spMk id="3" creationId="{2E28AA08-A710-4A0B-A9D3-E8F5A574D5AF}"/>
          </ac:spMkLst>
        </pc:spChg>
        <pc:inkChg chg="add del">
          <ac:chgData name="Jim Beland" userId="d41a4da1a37fb713" providerId="LiveId" clId="{10E2A775-57EE-4289-B25D-C8FA0E99EB4B}" dt="2020-06-29T14:34:30.546" v="2333"/>
          <ac:inkMkLst>
            <pc:docMk/>
            <pc:sldMk cId="2127093779" sldId="275"/>
            <ac:inkMk id="4" creationId="{A2ED4A50-E55B-4341-BF81-910FF744A87E}"/>
          </ac:inkMkLst>
        </pc:inkChg>
        <pc:inkChg chg="add del">
          <ac:chgData name="Jim Beland" userId="d41a4da1a37fb713" providerId="LiveId" clId="{10E2A775-57EE-4289-B25D-C8FA0E99EB4B}" dt="2020-06-29T14:34:30.546" v="2333"/>
          <ac:inkMkLst>
            <pc:docMk/>
            <pc:sldMk cId="2127093779" sldId="275"/>
            <ac:inkMk id="5" creationId="{E4B5A739-9E78-44E6-BCD3-8EF8EAE53648}"/>
          </ac:inkMkLst>
        </pc:inkChg>
        <pc:inkChg chg="add">
          <ac:chgData name="Jim Beland" userId="d41a4da1a37fb713" providerId="LiveId" clId="{10E2A775-57EE-4289-B25D-C8FA0E99EB4B}" dt="2020-06-29T14:34:30.546" v="2333"/>
          <ac:inkMkLst>
            <pc:docMk/>
            <pc:sldMk cId="2127093779" sldId="275"/>
            <ac:inkMk id="6" creationId="{29C80952-DC1E-4303-A973-A2670865FAB9}"/>
          </ac:inkMkLst>
        </pc:inkChg>
        <pc:inkChg chg="del">
          <ac:chgData name="Jim Beland" userId="d41a4da1a37fb713" providerId="LiveId" clId="{10E2A775-57EE-4289-B25D-C8FA0E99EB4B}" dt="2020-06-29T14:34:20.339" v="2330"/>
          <ac:inkMkLst>
            <pc:docMk/>
            <pc:sldMk cId="2127093779" sldId="275"/>
            <ac:inkMk id="10" creationId="{AA595CEE-CF30-45D9-822F-C31C64848E67}"/>
          </ac:inkMkLst>
        </pc:inkChg>
      </pc:sldChg>
      <pc:sldChg chg="addSp delSp modSp add ord">
        <pc:chgData name="Jim Beland" userId="d41a4da1a37fb713" providerId="LiveId" clId="{10E2A775-57EE-4289-B25D-C8FA0E99EB4B}" dt="2020-06-30T01:14:14.254" v="13647" actId="207"/>
        <pc:sldMkLst>
          <pc:docMk/>
          <pc:sldMk cId="3321509891" sldId="276"/>
        </pc:sldMkLst>
        <pc:spChg chg="mod">
          <ac:chgData name="Jim Beland" userId="d41a4da1a37fb713" providerId="LiveId" clId="{10E2A775-57EE-4289-B25D-C8FA0E99EB4B}" dt="2020-06-30T01:14:14.254" v="13647" actId="207"/>
          <ac:spMkLst>
            <pc:docMk/>
            <pc:sldMk cId="3321509891" sldId="276"/>
            <ac:spMk id="3" creationId="{2E28AA08-A710-4A0B-A9D3-E8F5A574D5AF}"/>
          </ac:spMkLst>
        </pc:spChg>
        <pc:inkChg chg="add del">
          <ac:chgData name="Jim Beland" userId="d41a4da1a37fb713" providerId="LiveId" clId="{10E2A775-57EE-4289-B25D-C8FA0E99EB4B}" dt="2020-06-29T14:35:08.642" v="2348"/>
          <ac:inkMkLst>
            <pc:docMk/>
            <pc:sldMk cId="3321509891" sldId="276"/>
            <ac:inkMk id="4" creationId="{17ED8308-3C1F-45F0-9C20-745F9EFE6404}"/>
          </ac:inkMkLst>
        </pc:inkChg>
        <pc:inkChg chg="add del">
          <ac:chgData name="Jim Beland" userId="d41a4da1a37fb713" providerId="LiveId" clId="{10E2A775-57EE-4289-B25D-C8FA0E99EB4B}" dt="2020-06-29T14:35:08.642" v="2348"/>
          <ac:inkMkLst>
            <pc:docMk/>
            <pc:sldMk cId="3321509891" sldId="276"/>
            <ac:inkMk id="5" creationId="{6D3A90B4-0B48-49F3-87DE-C5704064E238}"/>
          </ac:inkMkLst>
        </pc:inkChg>
        <pc:inkChg chg="add">
          <ac:chgData name="Jim Beland" userId="d41a4da1a37fb713" providerId="LiveId" clId="{10E2A775-57EE-4289-B25D-C8FA0E99EB4B}" dt="2020-06-29T14:35:08.642" v="2348"/>
          <ac:inkMkLst>
            <pc:docMk/>
            <pc:sldMk cId="3321509891" sldId="276"/>
            <ac:inkMk id="6" creationId="{9055D4AA-87FB-4481-B2A4-E2D79807A14B}"/>
          </ac:inkMkLst>
        </pc:inkChg>
        <pc:inkChg chg="del">
          <ac:chgData name="Jim Beland" userId="d41a4da1a37fb713" providerId="LiveId" clId="{10E2A775-57EE-4289-B25D-C8FA0E99EB4B}" dt="2020-06-29T14:34:59.666" v="2345"/>
          <ac:inkMkLst>
            <pc:docMk/>
            <pc:sldMk cId="3321509891" sldId="276"/>
            <ac:inkMk id="10" creationId="{AA595CEE-CF30-45D9-822F-C31C64848E67}"/>
          </ac:inkMkLst>
        </pc:inkChg>
      </pc:sldChg>
      <pc:sldChg chg="delSp modSp add">
        <pc:chgData name="Jim Beland" userId="d41a4da1a37fb713" providerId="LiveId" clId="{10E2A775-57EE-4289-B25D-C8FA0E99EB4B}" dt="2020-06-29T18:37:07.779" v="3397"/>
        <pc:sldMkLst>
          <pc:docMk/>
          <pc:sldMk cId="2520447416" sldId="277"/>
        </pc:sldMkLst>
        <pc:spChg chg="mod">
          <ac:chgData name="Jim Beland" userId="d41a4da1a37fb713" providerId="LiveId" clId="{10E2A775-57EE-4289-B25D-C8FA0E99EB4B}" dt="2020-06-29T18:28:09.396" v="2626" actId="20577"/>
          <ac:spMkLst>
            <pc:docMk/>
            <pc:sldMk cId="2520447416" sldId="277"/>
            <ac:spMk id="3" creationId="{2E28AA08-A710-4A0B-A9D3-E8F5A574D5AF}"/>
          </ac:spMkLst>
        </pc:spChg>
        <pc:inkChg chg="del">
          <ac:chgData name="Jim Beland" userId="d41a4da1a37fb713" providerId="LiveId" clId="{10E2A775-57EE-4289-B25D-C8FA0E99EB4B}" dt="2020-06-29T18:37:07.779" v="3397"/>
          <ac:inkMkLst>
            <pc:docMk/>
            <pc:sldMk cId="2520447416" sldId="277"/>
            <ac:inkMk id="6" creationId="{9055D4AA-87FB-4481-B2A4-E2D79807A14B}"/>
          </ac:inkMkLst>
        </pc:inkChg>
      </pc:sldChg>
      <pc:sldChg chg="modSp add">
        <pc:chgData name="Jim Beland" userId="d41a4da1a37fb713" providerId="LiveId" clId="{10E2A775-57EE-4289-B25D-C8FA0E99EB4B}" dt="2020-06-29T18:32:45.703" v="3021" actId="20577"/>
        <pc:sldMkLst>
          <pc:docMk/>
          <pc:sldMk cId="1242863362" sldId="278"/>
        </pc:sldMkLst>
        <pc:spChg chg="mod">
          <ac:chgData name="Jim Beland" userId="d41a4da1a37fb713" providerId="LiveId" clId="{10E2A775-57EE-4289-B25D-C8FA0E99EB4B}" dt="2020-06-29T18:32:45.703" v="3021" actId="20577"/>
          <ac:spMkLst>
            <pc:docMk/>
            <pc:sldMk cId="1242863362" sldId="278"/>
            <ac:spMk id="3" creationId="{2E28AA08-A710-4A0B-A9D3-E8F5A574D5AF}"/>
          </ac:spMkLst>
        </pc:spChg>
      </pc:sldChg>
      <pc:sldChg chg="addSp delSp modSp add ord">
        <pc:chgData name="Jim Beland" userId="d41a4da1a37fb713" providerId="LiveId" clId="{10E2A775-57EE-4289-B25D-C8FA0E99EB4B}" dt="2020-06-29T18:37:26.643" v="3401"/>
        <pc:sldMkLst>
          <pc:docMk/>
          <pc:sldMk cId="1485751929" sldId="279"/>
        </pc:sldMkLst>
        <pc:spChg chg="mod">
          <ac:chgData name="Jim Beland" userId="d41a4da1a37fb713" providerId="LiveId" clId="{10E2A775-57EE-4289-B25D-C8FA0E99EB4B}" dt="2020-06-29T18:32:28.613" v="2942" actId="20577"/>
          <ac:spMkLst>
            <pc:docMk/>
            <pc:sldMk cId="1485751929" sldId="279"/>
            <ac:spMk id="3" creationId="{2E28AA08-A710-4A0B-A9D3-E8F5A574D5AF}"/>
          </ac:spMkLst>
        </pc:spChg>
        <pc:inkChg chg="add del">
          <ac:chgData name="Jim Beland" userId="d41a4da1a37fb713" providerId="LiveId" clId="{10E2A775-57EE-4289-B25D-C8FA0E99EB4B}" dt="2020-06-29T18:37:26.643" v="3401"/>
          <ac:inkMkLst>
            <pc:docMk/>
            <pc:sldMk cId="1485751929" sldId="279"/>
            <ac:inkMk id="4" creationId="{2D17EF0C-FA34-49C6-8B03-C3F311BD5DBC}"/>
          </ac:inkMkLst>
        </pc:inkChg>
        <pc:inkChg chg="add del">
          <ac:chgData name="Jim Beland" userId="d41a4da1a37fb713" providerId="LiveId" clId="{10E2A775-57EE-4289-B25D-C8FA0E99EB4B}" dt="2020-06-29T18:37:26.643" v="3401"/>
          <ac:inkMkLst>
            <pc:docMk/>
            <pc:sldMk cId="1485751929" sldId="279"/>
            <ac:inkMk id="5" creationId="{41DA84EF-1120-4B8B-80F8-FC7449B55E01}"/>
          </ac:inkMkLst>
        </pc:inkChg>
        <pc:inkChg chg="del">
          <ac:chgData name="Jim Beland" userId="d41a4da1a37fb713" providerId="LiveId" clId="{10E2A775-57EE-4289-B25D-C8FA0E99EB4B}" dt="2020-06-29T18:37:17.436" v="3398"/>
          <ac:inkMkLst>
            <pc:docMk/>
            <pc:sldMk cId="1485751929" sldId="279"/>
            <ac:inkMk id="6" creationId="{9055D4AA-87FB-4481-B2A4-E2D79807A14B}"/>
          </ac:inkMkLst>
        </pc:inkChg>
        <pc:inkChg chg="add">
          <ac:chgData name="Jim Beland" userId="d41a4da1a37fb713" providerId="LiveId" clId="{10E2A775-57EE-4289-B25D-C8FA0E99EB4B}" dt="2020-06-29T18:37:26.643" v="3401"/>
          <ac:inkMkLst>
            <pc:docMk/>
            <pc:sldMk cId="1485751929" sldId="279"/>
            <ac:inkMk id="7" creationId="{D6363E90-0156-431F-B048-0BCD7A1C2432}"/>
          </ac:inkMkLst>
        </pc:inkChg>
      </pc:sldChg>
      <pc:sldChg chg="addSp delSp modSp add">
        <pc:chgData name="Jim Beland" userId="d41a4da1a37fb713" providerId="LiveId" clId="{10E2A775-57EE-4289-B25D-C8FA0E99EB4B}" dt="2020-06-29T18:37:46.472" v="3406"/>
        <pc:sldMkLst>
          <pc:docMk/>
          <pc:sldMk cId="2182542282" sldId="280"/>
        </pc:sldMkLst>
        <pc:spChg chg="mod">
          <ac:chgData name="Jim Beland" userId="d41a4da1a37fb713" providerId="LiveId" clId="{10E2A775-57EE-4289-B25D-C8FA0E99EB4B}" dt="2020-06-29T18:33:48.250" v="3082" actId="20577"/>
          <ac:spMkLst>
            <pc:docMk/>
            <pc:sldMk cId="2182542282" sldId="280"/>
            <ac:spMk id="3" creationId="{2E28AA08-A710-4A0B-A9D3-E8F5A574D5AF}"/>
          </ac:spMkLst>
        </pc:spChg>
        <pc:inkChg chg="add del">
          <ac:chgData name="Jim Beland" userId="d41a4da1a37fb713" providerId="LiveId" clId="{10E2A775-57EE-4289-B25D-C8FA0E99EB4B}" dt="2020-06-29T18:37:40.797" v="3403" actId="9405"/>
          <ac:inkMkLst>
            <pc:docMk/>
            <pc:sldMk cId="2182542282" sldId="280"/>
            <ac:inkMk id="4" creationId="{9D3DA44D-8C01-40B0-AC19-DB5130E3E525}"/>
          </ac:inkMkLst>
        </pc:inkChg>
        <pc:inkChg chg="add del">
          <ac:chgData name="Jim Beland" userId="d41a4da1a37fb713" providerId="LiveId" clId="{10E2A775-57EE-4289-B25D-C8FA0E99EB4B}" dt="2020-06-29T18:37:46.472" v="3406"/>
          <ac:inkMkLst>
            <pc:docMk/>
            <pc:sldMk cId="2182542282" sldId="280"/>
            <ac:inkMk id="5" creationId="{49FB6822-4AB6-4925-9921-3F54918C6DAA}"/>
          </ac:inkMkLst>
        </pc:inkChg>
        <pc:inkChg chg="add del">
          <ac:chgData name="Jim Beland" userId="d41a4da1a37fb713" providerId="LiveId" clId="{10E2A775-57EE-4289-B25D-C8FA0E99EB4B}" dt="2020-06-29T18:37:46.472" v="3406"/>
          <ac:inkMkLst>
            <pc:docMk/>
            <pc:sldMk cId="2182542282" sldId="280"/>
            <ac:inkMk id="7" creationId="{018A7E0C-EA3E-48FD-9559-1FB0F44EC342}"/>
          </ac:inkMkLst>
        </pc:inkChg>
        <pc:inkChg chg="add">
          <ac:chgData name="Jim Beland" userId="d41a4da1a37fb713" providerId="LiveId" clId="{10E2A775-57EE-4289-B25D-C8FA0E99EB4B}" dt="2020-06-29T18:37:46.472" v="3406"/>
          <ac:inkMkLst>
            <pc:docMk/>
            <pc:sldMk cId="2182542282" sldId="280"/>
            <ac:inkMk id="8" creationId="{9731DF30-12A0-48E9-8B9C-D3294A1816EF}"/>
          </ac:inkMkLst>
        </pc:inkChg>
      </pc:sldChg>
      <pc:sldChg chg="delSp modSp add">
        <pc:chgData name="Jim Beland" userId="d41a4da1a37fb713" providerId="LiveId" clId="{10E2A775-57EE-4289-B25D-C8FA0E99EB4B}" dt="2020-06-30T01:14:37.727" v="13658" actId="20577"/>
        <pc:sldMkLst>
          <pc:docMk/>
          <pc:sldMk cId="2107315415" sldId="281"/>
        </pc:sldMkLst>
        <pc:spChg chg="mod">
          <ac:chgData name="Jim Beland" userId="d41a4da1a37fb713" providerId="LiveId" clId="{10E2A775-57EE-4289-B25D-C8FA0E99EB4B}" dt="2020-06-30T01:14:37.727" v="13658" actId="20577"/>
          <ac:spMkLst>
            <pc:docMk/>
            <pc:sldMk cId="2107315415" sldId="281"/>
            <ac:spMk id="3" creationId="{2E28AA08-A710-4A0B-A9D3-E8F5A574D5AF}"/>
          </ac:spMkLst>
        </pc:spChg>
        <pc:inkChg chg="del">
          <ac:chgData name="Jim Beland" userId="d41a4da1a37fb713" providerId="LiveId" clId="{10E2A775-57EE-4289-B25D-C8FA0E99EB4B}" dt="2020-06-29T18:37:53.849" v="3407"/>
          <ac:inkMkLst>
            <pc:docMk/>
            <pc:sldMk cId="2107315415" sldId="281"/>
            <ac:inkMk id="6" creationId="{9055D4AA-87FB-4481-B2A4-E2D79807A14B}"/>
          </ac:inkMkLst>
        </pc:inkChg>
      </pc:sldChg>
      <pc:sldChg chg="addSp delSp modSp add">
        <pc:chgData name="Jim Beland" userId="d41a4da1a37fb713" providerId="LiveId" clId="{10E2A775-57EE-4289-B25D-C8FA0E99EB4B}" dt="2020-06-30T01:17:37.490" v="13694" actId="207"/>
        <pc:sldMkLst>
          <pc:docMk/>
          <pc:sldMk cId="689157322" sldId="282"/>
        </pc:sldMkLst>
        <pc:spChg chg="mod">
          <ac:chgData name="Jim Beland" userId="d41a4da1a37fb713" providerId="LiveId" clId="{10E2A775-57EE-4289-B25D-C8FA0E99EB4B}" dt="2020-06-30T01:17:37.490" v="13694" actId="207"/>
          <ac:spMkLst>
            <pc:docMk/>
            <pc:sldMk cId="689157322" sldId="282"/>
            <ac:spMk id="3" creationId="{2E28AA08-A710-4A0B-A9D3-E8F5A574D5AF}"/>
          </ac:spMkLst>
        </pc:spChg>
        <pc:inkChg chg="add del">
          <ac:chgData name="Jim Beland" userId="d41a4da1a37fb713" providerId="LiveId" clId="{10E2A775-57EE-4289-B25D-C8FA0E99EB4B}" dt="2020-06-29T18:38:05.820" v="3409"/>
          <ac:inkMkLst>
            <pc:docMk/>
            <pc:sldMk cId="689157322" sldId="282"/>
            <ac:inkMk id="4" creationId="{6CD595AC-4FA6-4E92-90DB-CE3CB6B92152}"/>
          </ac:inkMkLst>
        </pc:inkChg>
        <pc:inkChg chg="del">
          <ac:chgData name="Jim Beland" userId="d41a4da1a37fb713" providerId="LiveId" clId="{10E2A775-57EE-4289-B25D-C8FA0E99EB4B}" dt="2020-06-29T18:38:05.820" v="3410"/>
          <ac:inkMkLst>
            <pc:docMk/>
            <pc:sldMk cId="689157322" sldId="282"/>
            <ac:inkMk id="6" creationId="{9055D4AA-87FB-4481-B2A4-E2D79807A14B}"/>
          </ac:inkMkLst>
        </pc:inkChg>
      </pc:sldChg>
      <pc:sldChg chg="delSp modSp add">
        <pc:chgData name="Jim Beland" userId="d41a4da1a37fb713" providerId="LiveId" clId="{10E2A775-57EE-4289-B25D-C8FA0E99EB4B}" dt="2020-06-30T01:15:16.179" v="13688" actId="20577"/>
        <pc:sldMkLst>
          <pc:docMk/>
          <pc:sldMk cId="3283176108" sldId="283"/>
        </pc:sldMkLst>
        <pc:spChg chg="mod">
          <ac:chgData name="Jim Beland" userId="d41a4da1a37fb713" providerId="LiveId" clId="{10E2A775-57EE-4289-B25D-C8FA0E99EB4B}" dt="2020-06-30T01:15:16.179" v="13688" actId="20577"/>
          <ac:spMkLst>
            <pc:docMk/>
            <pc:sldMk cId="3283176108" sldId="283"/>
            <ac:spMk id="3" creationId="{2E28AA08-A710-4A0B-A9D3-E8F5A574D5AF}"/>
          </ac:spMkLst>
        </pc:spChg>
        <pc:inkChg chg="del">
          <ac:chgData name="Jim Beland" userId="d41a4da1a37fb713" providerId="LiveId" clId="{10E2A775-57EE-4289-B25D-C8FA0E99EB4B}" dt="2020-06-29T18:38:11.919" v="3411"/>
          <ac:inkMkLst>
            <pc:docMk/>
            <pc:sldMk cId="3283176108" sldId="283"/>
            <ac:inkMk id="6" creationId="{9055D4AA-87FB-4481-B2A4-E2D79807A14B}"/>
          </ac:inkMkLst>
        </pc:inkChg>
      </pc:sldChg>
      <pc:sldChg chg="addSp delSp modSp add">
        <pc:chgData name="Jim Beland" userId="d41a4da1a37fb713" providerId="LiveId" clId="{10E2A775-57EE-4289-B25D-C8FA0E99EB4B}" dt="2020-06-29T18:46:08.092" v="3728" actId="20577"/>
        <pc:sldMkLst>
          <pc:docMk/>
          <pc:sldMk cId="3450409257" sldId="284"/>
        </pc:sldMkLst>
        <pc:spChg chg="mod">
          <ac:chgData name="Jim Beland" userId="d41a4da1a37fb713" providerId="LiveId" clId="{10E2A775-57EE-4289-B25D-C8FA0E99EB4B}" dt="2020-06-29T18:39:41.149" v="3420" actId="20577"/>
          <ac:spMkLst>
            <pc:docMk/>
            <pc:sldMk cId="3450409257" sldId="284"/>
            <ac:spMk id="2" creationId="{6F44BAAB-DC31-4204-800E-DB63E03A1AD3}"/>
          </ac:spMkLst>
        </pc:spChg>
        <pc:spChg chg="mod">
          <ac:chgData name="Jim Beland" userId="d41a4da1a37fb713" providerId="LiveId" clId="{10E2A775-57EE-4289-B25D-C8FA0E99EB4B}" dt="2020-06-29T18:46:08.092" v="3728" actId="20577"/>
          <ac:spMkLst>
            <pc:docMk/>
            <pc:sldMk cId="3450409257" sldId="284"/>
            <ac:spMk id="3" creationId="{2E28AA08-A710-4A0B-A9D3-E8F5A574D5AF}"/>
          </ac:spMkLst>
        </pc:spChg>
        <pc:spChg chg="add mod">
          <ac:chgData name="Jim Beland" userId="d41a4da1a37fb713" providerId="LiveId" clId="{10E2A775-57EE-4289-B25D-C8FA0E99EB4B}" dt="2020-06-29T18:43:05.320" v="3585" actId="478"/>
          <ac:spMkLst>
            <pc:docMk/>
            <pc:sldMk cId="3450409257" sldId="284"/>
            <ac:spMk id="4" creationId="{16505B57-C106-486E-8858-53E4EDAE28D6}"/>
          </ac:spMkLst>
        </pc:spChg>
        <pc:picChg chg="del">
          <ac:chgData name="Jim Beland" userId="d41a4da1a37fb713" providerId="LiveId" clId="{10E2A775-57EE-4289-B25D-C8FA0E99EB4B}" dt="2020-06-29T18:43:05.320" v="3585" actId="478"/>
          <ac:picMkLst>
            <pc:docMk/>
            <pc:sldMk cId="3450409257" sldId="284"/>
            <ac:picMk id="2050" creationId="{8458536C-E79B-46D0-871C-4B62082CFBF2}"/>
          </ac:picMkLst>
        </pc:picChg>
      </pc:sldChg>
      <pc:sldChg chg="modSp add">
        <pc:chgData name="Jim Beland" userId="d41a4da1a37fb713" providerId="LiveId" clId="{10E2A775-57EE-4289-B25D-C8FA0E99EB4B}" dt="2020-06-29T18:47:49.225" v="3794" actId="20577"/>
        <pc:sldMkLst>
          <pc:docMk/>
          <pc:sldMk cId="2468335281" sldId="285"/>
        </pc:sldMkLst>
        <pc:spChg chg="mod">
          <ac:chgData name="Jim Beland" userId="d41a4da1a37fb713" providerId="LiveId" clId="{10E2A775-57EE-4289-B25D-C8FA0E99EB4B}" dt="2020-06-29T18:43:18.315" v="3593" actId="20577"/>
          <ac:spMkLst>
            <pc:docMk/>
            <pc:sldMk cId="2468335281" sldId="285"/>
            <ac:spMk id="2" creationId="{6F44BAAB-DC31-4204-800E-DB63E03A1AD3}"/>
          </ac:spMkLst>
        </pc:spChg>
        <pc:spChg chg="mod">
          <ac:chgData name="Jim Beland" userId="d41a4da1a37fb713" providerId="LiveId" clId="{10E2A775-57EE-4289-B25D-C8FA0E99EB4B}" dt="2020-06-29T18:47:49.225" v="3794" actId="20577"/>
          <ac:spMkLst>
            <pc:docMk/>
            <pc:sldMk cId="2468335281" sldId="285"/>
            <ac:spMk id="3" creationId="{2E28AA08-A710-4A0B-A9D3-E8F5A574D5AF}"/>
          </ac:spMkLst>
        </pc:spChg>
      </pc:sldChg>
      <pc:sldChg chg="addSp delSp add">
        <pc:chgData name="Jim Beland" userId="d41a4da1a37fb713" providerId="LiveId" clId="{10E2A775-57EE-4289-B25D-C8FA0E99EB4B}" dt="2020-06-29T18:51:32.561" v="3796"/>
        <pc:sldMkLst>
          <pc:docMk/>
          <pc:sldMk cId="1614334256" sldId="286"/>
        </pc:sldMkLst>
        <pc:spChg chg="del">
          <ac:chgData name="Jim Beland" userId="d41a4da1a37fb713" providerId="LiveId" clId="{10E2A775-57EE-4289-B25D-C8FA0E99EB4B}" dt="2020-06-29T18:51:32.561" v="3796"/>
          <ac:spMkLst>
            <pc:docMk/>
            <pc:sldMk cId="1614334256" sldId="286"/>
            <ac:spMk id="4" creationId="{16505B57-C106-486E-8858-53E4EDAE28D6}"/>
          </ac:spMkLst>
        </pc:spChg>
        <pc:picChg chg="add">
          <ac:chgData name="Jim Beland" userId="d41a4da1a37fb713" providerId="LiveId" clId="{10E2A775-57EE-4289-B25D-C8FA0E99EB4B}" dt="2020-06-29T18:51:32.561" v="3796"/>
          <ac:picMkLst>
            <pc:docMk/>
            <pc:sldMk cId="1614334256" sldId="286"/>
            <ac:picMk id="1026" creationId="{A89EE412-FEB7-413C-A2E3-522FA119AEDF}"/>
          </ac:picMkLst>
        </pc:picChg>
      </pc:sldChg>
      <pc:sldChg chg="addSp delSp modSp add">
        <pc:chgData name="Jim Beland" userId="d41a4da1a37fb713" providerId="LiveId" clId="{10E2A775-57EE-4289-B25D-C8FA0E99EB4B}" dt="2020-06-30T01:15:57.187" v="13689" actId="207"/>
        <pc:sldMkLst>
          <pc:docMk/>
          <pc:sldMk cId="848685920" sldId="287"/>
        </pc:sldMkLst>
        <pc:spChg chg="mod">
          <ac:chgData name="Jim Beland" userId="d41a4da1a37fb713" providerId="LiveId" clId="{10E2A775-57EE-4289-B25D-C8FA0E99EB4B}" dt="2020-06-30T01:15:57.187" v="13689" actId="207"/>
          <ac:spMkLst>
            <pc:docMk/>
            <pc:sldMk cId="848685920" sldId="287"/>
            <ac:spMk id="3" creationId="{2E28AA08-A710-4A0B-A9D3-E8F5A574D5AF}"/>
          </ac:spMkLst>
        </pc:spChg>
        <pc:inkChg chg="add del">
          <ac:chgData name="Jim Beland" userId="d41a4da1a37fb713" providerId="LiveId" clId="{10E2A775-57EE-4289-B25D-C8FA0E99EB4B}" dt="2020-06-29T18:53:31.931" v="3892"/>
          <ac:inkMkLst>
            <pc:docMk/>
            <pc:sldMk cId="848685920" sldId="287"/>
            <ac:inkMk id="4" creationId="{5567979F-50E9-48AF-BB75-70AF78B536F6}"/>
          </ac:inkMkLst>
        </pc:inkChg>
        <pc:inkChg chg="add del">
          <ac:chgData name="Jim Beland" userId="d41a4da1a37fb713" providerId="LiveId" clId="{10E2A775-57EE-4289-B25D-C8FA0E99EB4B}" dt="2020-06-29T18:53:31.931" v="3892"/>
          <ac:inkMkLst>
            <pc:docMk/>
            <pc:sldMk cId="848685920" sldId="287"/>
            <ac:inkMk id="5" creationId="{1F0D2ABE-8F40-4EF0-8337-A227CCFA1F39}"/>
          </ac:inkMkLst>
        </pc:inkChg>
        <pc:inkChg chg="add">
          <ac:chgData name="Jim Beland" userId="d41a4da1a37fb713" providerId="LiveId" clId="{10E2A775-57EE-4289-B25D-C8FA0E99EB4B}" dt="2020-06-29T18:53:31.931" v="3892"/>
          <ac:inkMkLst>
            <pc:docMk/>
            <pc:sldMk cId="848685920" sldId="287"/>
            <ac:inkMk id="6" creationId="{E71B32F8-80B5-49AB-BE92-04B548444D9E}"/>
          </ac:inkMkLst>
        </pc:inkChg>
      </pc:sldChg>
      <pc:sldChg chg="addSp delSp modSp add">
        <pc:chgData name="Jim Beland" userId="d41a4da1a37fb713" providerId="LiveId" clId="{10E2A775-57EE-4289-B25D-C8FA0E99EB4B}" dt="2020-06-30T01:16:04.840" v="13690" actId="207"/>
        <pc:sldMkLst>
          <pc:docMk/>
          <pc:sldMk cId="2771833292" sldId="288"/>
        </pc:sldMkLst>
        <pc:spChg chg="mod">
          <ac:chgData name="Jim Beland" userId="d41a4da1a37fb713" providerId="LiveId" clId="{10E2A775-57EE-4289-B25D-C8FA0E99EB4B}" dt="2020-06-30T01:16:04.840" v="13690" actId="207"/>
          <ac:spMkLst>
            <pc:docMk/>
            <pc:sldMk cId="2771833292" sldId="288"/>
            <ac:spMk id="3" creationId="{2E28AA08-A710-4A0B-A9D3-E8F5A574D5AF}"/>
          </ac:spMkLst>
        </pc:spChg>
        <pc:inkChg chg="add del">
          <ac:chgData name="Jim Beland" userId="d41a4da1a37fb713" providerId="LiveId" clId="{10E2A775-57EE-4289-B25D-C8FA0E99EB4B}" dt="2020-06-29T18:54:22.099" v="3908"/>
          <ac:inkMkLst>
            <pc:docMk/>
            <pc:sldMk cId="2771833292" sldId="288"/>
            <ac:inkMk id="4" creationId="{7635EDC4-C868-4C11-9597-A3C1109F73C3}"/>
          </ac:inkMkLst>
        </pc:inkChg>
        <pc:inkChg chg="add del">
          <ac:chgData name="Jim Beland" userId="d41a4da1a37fb713" providerId="LiveId" clId="{10E2A775-57EE-4289-B25D-C8FA0E99EB4B}" dt="2020-06-29T18:54:22.099" v="3908"/>
          <ac:inkMkLst>
            <pc:docMk/>
            <pc:sldMk cId="2771833292" sldId="288"/>
            <ac:inkMk id="5" creationId="{7E6E849C-6CED-4676-B1FA-E14261AD0DD4}"/>
          </ac:inkMkLst>
        </pc:inkChg>
        <pc:inkChg chg="del">
          <ac:chgData name="Jim Beland" userId="d41a4da1a37fb713" providerId="LiveId" clId="{10E2A775-57EE-4289-B25D-C8FA0E99EB4B}" dt="2020-06-29T18:54:14.012" v="3905"/>
          <ac:inkMkLst>
            <pc:docMk/>
            <pc:sldMk cId="2771833292" sldId="288"/>
            <ac:inkMk id="6" creationId="{E71B32F8-80B5-49AB-BE92-04B548444D9E}"/>
          </ac:inkMkLst>
        </pc:inkChg>
        <pc:inkChg chg="add">
          <ac:chgData name="Jim Beland" userId="d41a4da1a37fb713" providerId="LiveId" clId="{10E2A775-57EE-4289-B25D-C8FA0E99EB4B}" dt="2020-06-29T18:54:22.099" v="3908"/>
          <ac:inkMkLst>
            <pc:docMk/>
            <pc:sldMk cId="2771833292" sldId="288"/>
            <ac:inkMk id="7" creationId="{78A08858-5E02-49C3-8D16-35123ACD9426}"/>
          </ac:inkMkLst>
        </pc:inkChg>
      </pc:sldChg>
      <pc:sldChg chg="delSp modSp add">
        <pc:chgData name="Jim Beland" userId="d41a4da1a37fb713" providerId="LiveId" clId="{10E2A775-57EE-4289-B25D-C8FA0E99EB4B}" dt="2020-06-29T18:56:20.593" v="4130" actId="20577"/>
        <pc:sldMkLst>
          <pc:docMk/>
          <pc:sldMk cId="2104306360" sldId="289"/>
        </pc:sldMkLst>
        <pc:spChg chg="mod">
          <ac:chgData name="Jim Beland" userId="d41a4da1a37fb713" providerId="LiveId" clId="{10E2A775-57EE-4289-B25D-C8FA0E99EB4B}" dt="2020-06-29T18:56:20.593" v="4130" actId="20577"/>
          <ac:spMkLst>
            <pc:docMk/>
            <pc:sldMk cId="2104306360" sldId="289"/>
            <ac:spMk id="3" creationId="{2E28AA08-A710-4A0B-A9D3-E8F5A574D5AF}"/>
          </ac:spMkLst>
        </pc:spChg>
        <pc:inkChg chg="del">
          <ac:chgData name="Jim Beland" userId="d41a4da1a37fb713" providerId="LiveId" clId="{10E2A775-57EE-4289-B25D-C8FA0E99EB4B}" dt="2020-06-29T18:54:42.984" v="3911"/>
          <ac:inkMkLst>
            <pc:docMk/>
            <pc:sldMk cId="2104306360" sldId="289"/>
            <ac:inkMk id="7" creationId="{78A08858-5E02-49C3-8D16-35123ACD9426}"/>
          </ac:inkMkLst>
        </pc:inkChg>
      </pc:sldChg>
      <pc:sldChg chg="add del">
        <pc:chgData name="Jim Beland" userId="d41a4da1a37fb713" providerId="LiveId" clId="{10E2A775-57EE-4289-B25D-C8FA0E99EB4B}" dt="2020-06-29T19:04:14.935" v="4611" actId="2696"/>
        <pc:sldMkLst>
          <pc:docMk/>
          <pc:sldMk cId="4145287731" sldId="290"/>
        </pc:sldMkLst>
      </pc:sldChg>
      <pc:sldChg chg="modSp add">
        <pc:chgData name="Jim Beland" userId="d41a4da1a37fb713" providerId="LiveId" clId="{10E2A775-57EE-4289-B25D-C8FA0E99EB4B}" dt="2020-06-30T01:17:10.727" v="13693" actId="6549"/>
        <pc:sldMkLst>
          <pc:docMk/>
          <pc:sldMk cId="4116214103" sldId="291"/>
        </pc:sldMkLst>
        <pc:spChg chg="mod">
          <ac:chgData name="Jim Beland" userId="d41a4da1a37fb713" providerId="LiveId" clId="{10E2A775-57EE-4289-B25D-C8FA0E99EB4B}" dt="2020-06-30T01:17:10.727" v="13693" actId="6549"/>
          <ac:spMkLst>
            <pc:docMk/>
            <pc:sldMk cId="4116214103" sldId="291"/>
            <ac:spMk id="3" creationId="{2E28AA08-A710-4A0B-A9D3-E8F5A574D5AF}"/>
          </ac:spMkLst>
        </pc:spChg>
      </pc:sldChg>
      <pc:sldChg chg="modSp add">
        <pc:chgData name="Jim Beland" userId="d41a4da1a37fb713" providerId="LiveId" clId="{10E2A775-57EE-4289-B25D-C8FA0E99EB4B}" dt="2020-06-29T19:00:34.866" v="4593" actId="20577"/>
        <pc:sldMkLst>
          <pc:docMk/>
          <pc:sldMk cId="3163929963" sldId="292"/>
        </pc:sldMkLst>
        <pc:spChg chg="mod">
          <ac:chgData name="Jim Beland" userId="d41a4da1a37fb713" providerId="LiveId" clId="{10E2A775-57EE-4289-B25D-C8FA0E99EB4B}" dt="2020-06-29T19:00:34.866" v="4593" actId="20577"/>
          <ac:spMkLst>
            <pc:docMk/>
            <pc:sldMk cId="3163929963" sldId="292"/>
            <ac:spMk id="3" creationId="{2E28AA08-A710-4A0B-A9D3-E8F5A574D5AF}"/>
          </ac:spMkLst>
        </pc:spChg>
      </pc:sldChg>
      <pc:sldChg chg="addSp modSp add">
        <pc:chgData name="Jim Beland" userId="d41a4da1a37fb713" providerId="LiveId" clId="{10E2A775-57EE-4289-B25D-C8FA0E99EB4B}" dt="2020-06-29T19:09:32.037" v="4820" actId="255"/>
        <pc:sldMkLst>
          <pc:docMk/>
          <pc:sldMk cId="287027677" sldId="293"/>
        </pc:sldMkLst>
        <pc:spChg chg="mod">
          <ac:chgData name="Jim Beland" userId="d41a4da1a37fb713" providerId="LiveId" clId="{10E2A775-57EE-4289-B25D-C8FA0E99EB4B}" dt="2020-06-29T19:00:54.708" v="4609" actId="20577"/>
          <ac:spMkLst>
            <pc:docMk/>
            <pc:sldMk cId="287027677" sldId="293"/>
            <ac:spMk id="2" creationId="{A7D041B2-19AA-48EF-B856-E65D3E288D95}"/>
          </ac:spMkLst>
        </pc:spChg>
        <pc:spChg chg="mod">
          <ac:chgData name="Jim Beland" userId="d41a4da1a37fb713" providerId="LiveId" clId="{10E2A775-57EE-4289-B25D-C8FA0E99EB4B}" dt="2020-06-29T19:09:32.037" v="4820" actId="255"/>
          <ac:spMkLst>
            <pc:docMk/>
            <pc:sldMk cId="287027677" sldId="293"/>
            <ac:spMk id="3" creationId="{F4DB7975-8108-4419-8AAF-F2BF29A3FB97}"/>
          </ac:spMkLst>
        </pc:spChg>
        <pc:spChg chg="mod">
          <ac:chgData name="Jim Beland" userId="d41a4da1a37fb713" providerId="LiveId" clId="{10E2A775-57EE-4289-B25D-C8FA0E99EB4B}" dt="2020-06-29T19:09:15.461" v="4818" actId="27636"/>
          <ac:spMkLst>
            <pc:docMk/>
            <pc:sldMk cId="287027677" sldId="293"/>
            <ac:spMk id="4" creationId="{183247AB-3250-4352-9A99-CF24D2B03EB9}"/>
          </ac:spMkLst>
        </pc:spChg>
        <pc:inkChg chg="add">
          <ac:chgData name="Jim Beland" userId="d41a4da1a37fb713" providerId="LiveId" clId="{10E2A775-57EE-4289-B25D-C8FA0E99EB4B}" dt="2020-06-29T19:07:49.743" v="4693" actId="9405"/>
          <ac:inkMkLst>
            <pc:docMk/>
            <pc:sldMk cId="287027677" sldId="293"/>
            <ac:inkMk id="5" creationId="{9B5E55A5-9B2D-415A-AC2A-F55545BBD9A1}"/>
          </ac:inkMkLst>
        </pc:inkChg>
      </pc:sldChg>
      <pc:sldChg chg="add del">
        <pc:chgData name="Jim Beland" userId="d41a4da1a37fb713" providerId="LiveId" clId="{10E2A775-57EE-4289-B25D-C8FA0E99EB4B}" dt="2020-06-29T19:08:00.871" v="4694" actId="2696"/>
        <pc:sldMkLst>
          <pc:docMk/>
          <pc:sldMk cId="48399712" sldId="294"/>
        </pc:sldMkLst>
      </pc:sldChg>
      <pc:sldChg chg="modSp add del">
        <pc:chgData name="Jim Beland" userId="d41a4da1a37fb713" providerId="LiveId" clId="{10E2A775-57EE-4289-B25D-C8FA0E99EB4B}" dt="2020-06-29T19:12:59.513" v="5056" actId="2696"/>
        <pc:sldMkLst>
          <pc:docMk/>
          <pc:sldMk cId="740358518" sldId="294"/>
        </pc:sldMkLst>
        <pc:spChg chg="mod">
          <ac:chgData name="Jim Beland" userId="d41a4da1a37fb713" providerId="LiveId" clId="{10E2A775-57EE-4289-B25D-C8FA0E99EB4B}" dt="2020-06-29T19:08:39.356" v="4813" actId="20577"/>
          <ac:spMkLst>
            <pc:docMk/>
            <pc:sldMk cId="740358518" sldId="294"/>
            <ac:spMk id="3" creationId="{F4DB7975-8108-4419-8AAF-F2BF29A3FB97}"/>
          </ac:spMkLst>
        </pc:spChg>
        <pc:spChg chg="mod">
          <ac:chgData name="Jim Beland" userId="d41a4da1a37fb713" providerId="LiveId" clId="{10E2A775-57EE-4289-B25D-C8FA0E99EB4B}" dt="2020-06-29T19:08:27.736" v="4751" actId="27636"/>
          <ac:spMkLst>
            <pc:docMk/>
            <pc:sldMk cId="740358518" sldId="294"/>
            <ac:spMk id="4" creationId="{183247AB-3250-4352-9A99-CF24D2B03EB9}"/>
          </ac:spMkLst>
        </pc:spChg>
      </pc:sldChg>
      <pc:sldChg chg="addSp delSp modSp add">
        <pc:chgData name="Jim Beland" userId="d41a4da1a37fb713" providerId="LiveId" clId="{10E2A775-57EE-4289-B25D-C8FA0E99EB4B}" dt="2020-06-29T19:12:53.928" v="5055" actId="20577"/>
        <pc:sldMkLst>
          <pc:docMk/>
          <pc:sldMk cId="2171284528" sldId="295"/>
        </pc:sldMkLst>
        <pc:spChg chg="mod">
          <ac:chgData name="Jim Beland" userId="d41a4da1a37fb713" providerId="LiveId" clId="{10E2A775-57EE-4289-B25D-C8FA0E99EB4B}" dt="2020-06-29T19:12:53.928" v="5055" actId="20577"/>
          <ac:spMkLst>
            <pc:docMk/>
            <pc:sldMk cId="2171284528" sldId="295"/>
            <ac:spMk id="2" creationId="{A7D041B2-19AA-48EF-B856-E65D3E288D95}"/>
          </ac:spMkLst>
        </pc:spChg>
        <pc:spChg chg="mod">
          <ac:chgData name="Jim Beland" userId="d41a4da1a37fb713" providerId="LiveId" clId="{10E2A775-57EE-4289-B25D-C8FA0E99EB4B}" dt="2020-06-29T19:10:52.301" v="5047" actId="20577"/>
          <ac:spMkLst>
            <pc:docMk/>
            <pc:sldMk cId="2171284528" sldId="295"/>
            <ac:spMk id="3" creationId="{F4DB7975-8108-4419-8AAF-F2BF29A3FB97}"/>
          </ac:spMkLst>
        </pc:spChg>
        <pc:spChg chg="del mod">
          <ac:chgData name="Jim Beland" userId="d41a4da1a37fb713" providerId="LiveId" clId="{10E2A775-57EE-4289-B25D-C8FA0E99EB4B}" dt="2020-06-29T19:12:44.875" v="5048"/>
          <ac:spMkLst>
            <pc:docMk/>
            <pc:sldMk cId="2171284528" sldId="295"/>
            <ac:spMk id="4" creationId="{183247AB-3250-4352-9A99-CF24D2B03EB9}"/>
          </ac:spMkLst>
        </pc:spChg>
        <pc:picChg chg="add">
          <ac:chgData name="Jim Beland" userId="d41a4da1a37fb713" providerId="LiveId" clId="{10E2A775-57EE-4289-B25D-C8FA0E99EB4B}" dt="2020-06-29T19:12:44.875" v="5048"/>
          <ac:picMkLst>
            <pc:docMk/>
            <pc:sldMk cId="2171284528" sldId="295"/>
            <ac:picMk id="1026" creationId="{ADB599E0-4E44-4942-86C9-26DE89716723}"/>
          </ac:picMkLst>
        </pc:picChg>
      </pc:sldChg>
      <pc:sldChg chg="addSp delSp modSp add">
        <pc:chgData name="Jim Beland" userId="d41a4da1a37fb713" providerId="LiveId" clId="{10E2A775-57EE-4289-B25D-C8FA0E99EB4B}" dt="2020-06-30T01:18:04.261" v="13695" actId="207"/>
        <pc:sldMkLst>
          <pc:docMk/>
          <pc:sldMk cId="93805119" sldId="296"/>
        </pc:sldMkLst>
        <pc:spChg chg="mod">
          <ac:chgData name="Jim Beland" userId="d41a4da1a37fb713" providerId="LiveId" clId="{10E2A775-57EE-4289-B25D-C8FA0E99EB4B}" dt="2020-06-30T01:18:04.261" v="13695" actId="207"/>
          <ac:spMkLst>
            <pc:docMk/>
            <pc:sldMk cId="93805119" sldId="296"/>
            <ac:spMk id="3" creationId="{F4DB7975-8108-4419-8AAF-F2BF29A3FB97}"/>
          </ac:spMkLst>
        </pc:spChg>
        <pc:inkChg chg="add del">
          <ac:chgData name="Jim Beland" userId="d41a4da1a37fb713" providerId="LiveId" clId="{10E2A775-57EE-4289-B25D-C8FA0E99EB4B}" dt="2020-06-29T19:14:53.141" v="5204"/>
          <ac:inkMkLst>
            <pc:docMk/>
            <pc:sldMk cId="93805119" sldId="296"/>
            <ac:inkMk id="4" creationId="{F2A802BB-86CD-4979-92AE-087FCC285532}"/>
          </ac:inkMkLst>
        </pc:inkChg>
        <pc:inkChg chg="del">
          <ac:chgData name="Jim Beland" userId="d41a4da1a37fb713" providerId="LiveId" clId="{10E2A775-57EE-4289-B25D-C8FA0E99EB4B}" dt="2020-06-29T19:13:34.029" v="5174"/>
          <ac:inkMkLst>
            <pc:docMk/>
            <pc:sldMk cId="93805119" sldId="296"/>
            <ac:inkMk id="5" creationId="{9B5E55A5-9B2D-415A-AC2A-F55545BBD9A1}"/>
          </ac:inkMkLst>
        </pc:inkChg>
        <pc:inkChg chg="add del">
          <ac:chgData name="Jim Beland" userId="d41a4da1a37fb713" providerId="LiveId" clId="{10E2A775-57EE-4289-B25D-C8FA0E99EB4B}" dt="2020-06-29T19:14:53.141" v="5204"/>
          <ac:inkMkLst>
            <pc:docMk/>
            <pc:sldMk cId="93805119" sldId="296"/>
            <ac:inkMk id="5" creationId="{B890DD0A-6E3F-4244-BCF7-2F238E62CCDB}"/>
          </ac:inkMkLst>
        </pc:inkChg>
        <pc:inkChg chg="add">
          <ac:chgData name="Jim Beland" userId="d41a4da1a37fb713" providerId="LiveId" clId="{10E2A775-57EE-4289-B25D-C8FA0E99EB4B}" dt="2020-06-29T19:14:53.141" v="5204"/>
          <ac:inkMkLst>
            <pc:docMk/>
            <pc:sldMk cId="93805119" sldId="296"/>
            <ac:inkMk id="6" creationId="{D0AFDCA8-9D57-4D4C-ACE7-179D0BA992C2}"/>
          </ac:inkMkLst>
        </pc:inkChg>
      </pc:sldChg>
      <pc:sldChg chg="addSp modSp add">
        <pc:chgData name="Jim Beland" userId="d41a4da1a37fb713" providerId="LiveId" clId="{10E2A775-57EE-4289-B25D-C8FA0E99EB4B}" dt="2020-06-30T01:18:13.204" v="13697" actId="20577"/>
        <pc:sldMkLst>
          <pc:docMk/>
          <pc:sldMk cId="1098787810" sldId="297"/>
        </pc:sldMkLst>
        <pc:spChg chg="add mod">
          <ac:chgData name="Jim Beland" userId="d41a4da1a37fb713" providerId="LiveId" clId="{10E2A775-57EE-4289-B25D-C8FA0E99EB4B}" dt="2020-06-30T01:18:13.204" v="13697" actId="20577"/>
          <ac:spMkLst>
            <pc:docMk/>
            <pc:sldMk cId="1098787810" sldId="297"/>
            <ac:spMk id="4" creationId="{F98663B6-02E9-46A3-994A-EB7F6D87CEFC}"/>
          </ac:spMkLst>
        </pc:spChg>
        <pc:picChg chg="mod">
          <ac:chgData name="Jim Beland" userId="d41a4da1a37fb713" providerId="LiveId" clId="{10E2A775-57EE-4289-B25D-C8FA0E99EB4B}" dt="2020-06-29T19:16:39.783" v="5365" actId="1076"/>
          <ac:picMkLst>
            <pc:docMk/>
            <pc:sldMk cId="1098787810" sldId="297"/>
            <ac:picMk id="1026" creationId="{ADB599E0-4E44-4942-86C9-26DE89716723}"/>
          </ac:picMkLst>
        </pc:picChg>
      </pc:sldChg>
      <pc:sldChg chg="modSp add">
        <pc:chgData name="Jim Beland" userId="d41a4da1a37fb713" providerId="LiveId" clId="{10E2A775-57EE-4289-B25D-C8FA0E99EB4B}" dt="2020-06-30T01:18:31.104" v="13698" actId="20577"/>
        <pc:sldMkLst>
          <pc:docMk/>
          <pc:sldMk cId="2032101320" sldId="298"/>
        </pc:sldMkLst>
        <pc:spChg chg="mod">
          <ac:chgData name="Jim Beland" userId="d41a4da1a37fb713" providerId="LiveId" clId="{10E2A775-57EE-4289-B25D-C8FA0E99EB4B}" dt="2020-06-30T01:18:31.104" v="13698" actId="20577"/>
          <ac:spMkLst>
            <pc:docMk/>
            <pc:sldMk cId="2032101320" sldId="298"/>
            <ac:spMk id="4" creationId="{F98663B6-02E9-46A3-994A-EB7F6D87CEFC}"/>
          </ac:spMkLst>
        </pc:spChg>
      </pc:sldChg>
      <pc:sldChg chg="addSp delSp modSp add ord">
        <pc:chgData name="Jim Beland" userId="d41a4da1a37fb713" providerId="LiveId" clId="{10E2A775-57EE-4289-B25D-C8FA0E99EB4B}" dt="2020-06-30T01:18:46.799" v="13699" actId="207"/>
        <pc:sldMkLst>
          <pc:docMk/>
          <pc:sldMk cId="111728530" sldId="299"/>
        </pc:sldMkLst>
        <pc:spChg chg="mod">
          <ac:chgData name="Jim Beland" userId="d41a4da1a37fb713" providerId="LiveId" clId="{10E2A775-57EE-4289-B25D-C8FA0E99EB4B}" dt="2020-06-30T01:18:46.799" v="13699" actId="207"/>
          <ac:spMkLst>
            <pc:docMk/>
            <pc:sldMk cId="111728530" sldId="299"/>
            <ac:spMk id="3" creationId="{F4DB7975-8108-4419-8AAF-F2BF29A3FB97}"/>
          </ac:spMkLst>
        </pc:spChg>
        <pc:inkChg chg="add del">
          <ac:chgData name="Jim Beland" userId="d41a4da1a37fb713" providerId="LiveId" clId="{10E2A775-57EE-4289-B25D-C8FA0E99EB4B}" dt="2020-06-29T19:19:41.435" v="5760"/>
          <ac:inkMkLst>
            <pc:docMk/>
            <pc:sldMk cId="111728530" sldId="299"/>
            <ac:inkMk id="4" creationId="{53837FEA-67B4-4968-A127-AFB73D9F9957}"/>
          </ac:inkMkLst>
        </pc:inkChg>
        <pc:inkChg chg="add del">
          <ac:chgData name="Jim Beland" userId="d41a4da1a37fb713" providerId="LiveId" clId="{10E2A775-57EE-4289-B25D-C8FA0E99EB4B}" dt="2020-06-29T19:19:41.435" v="5760"/>
          <ac:inkMkLst>
            <pc:docMk/>
            <pc:sldMk cId="111728530" sldId="299"/>
            <ac:inkMk id="5" creationId="{5B0F939E-0BD8-45A2-AE3C-AAB992B562CE}"/>
          </ac:inkMkLst>
        </pc:inkChg>
        <pc:inkChg chg="del">
          <ac:chgData name="Jim Beland" userId="d41a4da1a37fb713" providerId="LiveId" clId="{10E2A775-57EE-4289-B25D-C8FA0E99EB4B}" dt="2020-06-29T19:19:32.726" v="5757"/>
          <ac:inkMkLst>
            <pc:docMk/>
            <pc:sldMk cId="111728530" sldId="299"/>
            <ac:inkMk id="6" creationId="{D0AFDCA8-9D57-4D4C-ACE7-179D0BA992C2}"/>
          </ac:inkMkLst>
        </pc:inkChg>
        <pc:inkChg chg="add">
          <ac:chgData name="Jim Beland" userId="d41a4da1a37fb713" providerId="LiveId" clId="{10E2A775-57EE-4289-B25D-C8FA0E99EB4B}" dt="2020-06-29T19:19:41.435" v="5760"/>
          <ac:inkMkLst>
            <pc:docMk/>
            <pc:sldMk cId="111728530" sldId="299"/>
            <ac:inkMk id="7" creationId="{3E70A6A1-09DD-4E02-9CF9-8265E24D7237}"/>
          </ac:inkMkLst>
        </pc:inkChg>
      </pc:sldChg>
      <pc:sldChg chg="addSp delSp modSp add ord">
        <pc:chgData name="Jim Beland" userId="d41a4da1a37fb713" providerId="LiveId" clId="{10E2A775-57EE-4289-B25D-C8FA0E99EB4B}" dt="2020-07-02T17:19:53.968" v="15106" actId="6549"/>
        <pc:sldMkLst>
          <pc:docMk/>
          <pc:sldMk cId="1372229679" sldId="300"/>
        </pc:sldMkLst>
        <pc:spChg chg="mod">
          <ac:chgData name="Jim Beland" userId="d41a4da1a37fb713" providerId="LiveId" clId="{10E2A775-57EE-4289-B25D-C8FA0E99EB4B}" dt="2020-07-02T17:19:53.968" v="15106" actId="6549"/>
          <ac:spMkLst>
            <pc:docMk/>
            <pc:sldMk cId="1372229679" sldId="300"/>
            <ac:spMk id="3" creationId="{F4DB7975-8108-4419-8AAF-F2BF29A3FB97}"/>
          </ac:spMkLst>
        </pc:spChg>
        <pc:spChg chg="mod">
          <ac:chgData name="Jim Beland" userId="d41a4da1a37fb713" providerId="LiveId" clId="{10E2A775-57EE-4289-B25D-C8FA0E99EB4B}" dt="2020-06-30T01:18:57.129" v="13701" actId="20577"/>
          <ac:spMkLst>
            <pc:docMk/>
            <pc:sldMk cId="1372229679" sldId="300"/>
            <ac:spMk id="4" creationId="{F98663B6-02E9-46A3-994A-EB7F6D87CEFC}"/>
          </ac:spMkLst>
        </pc:spChg>
        <pc:inkChg chg="add del">
          <ac:chgData name="Jim Beland" userId="d41a4da1a37fb713" providerId="LiveId" clId="{10E2A775-57EE-4289-B25D-C8FA0E99EB4B}" dt="2020-06-29T19:19:57.643" v="5764"/>
          <ac:inkMkLst>
            <pc:docMk/>
            <pc:sldMk cId="1372229679" sldId="300"/>
            <ac:inkMk id="5" creationId="{0D43A2D3-4345-449B-A024-2EA436F447CA}"/>
          </ac:inkMkLst>
        </pc:inkChg>
        <pc:inkChg chg="del">
          <ac:chgData name="Jim Beland" userId="d41a4da1a37fb713" providerId="LiveId" clId="{10E2A775-57EE-4289-B25D-C8FA0E99EB4B}" dt="2020-06-29T19:19:50.780" v="5761"/>
          <ac:inkMkLst>
            <pc:docMk/>
            <pc:sldMk cId="1372229679" sldId="300"/>
            <ac:inkMk id="6" creationId="{D0AFDCA8-9D57-4D4C-ACE7-179D0BA992C2}"/>
          </ac:inkMkLst>
        </pc:inkChg>
        <pc:inkChg chg="add del">
          <ac:chgData name="Jim Beland" userId="d41a4da1a37fb713" providerId="LiveId" clId="{10E2A775-57EE-4289-B25D-C8FA0E99EB4B}" dt="2020-06-29T19:19:57.643" v="5764"/>
          <ac:inkMkLst>
            <pc:docMk/>
            <pc:sldMk cId="1372229679" sldId="300"/>
            <ac:inkMk id="7" creationId="{F1B09F4E-B254-4F2A-922D-8A74E9A837CD}"/>
          </ac:inkMkLst>
        </pc:inkChg>
        <pc:inkChg chg="add">
          <ac:chgData name="Jim Beland" userId="d41a4da1a37fb713" providerId="LiveId" clId="{10E2A775-57EE-4289-B25D-C8FA0E99EB4B}" dt="2020-06-29T19:19:57.643" v="5764"/>
          <ac:inkMkLst>
            <pc:docMk/>
            <pc:sldMk cId="1372229679" sldId="300"/>
            <ac:inkMk id="8" creationId="{4001B6D4-CFB6-4FFF-AE5F-9649F6B11201}"/>
          </ac:inkMkLst>
        </pc:inkChg>
      </pc:sldChg>
      <pc:sldChg chg="addSp delSp modSp add ord">
        <pc:chgData name="Jim Beland" userId="d41a4da1a37fb713" providerId="LiveId" clId="{10E2A775-57EE-4289-B25D-C8FA0E99EB4B}" dt="2020-07-02T17:20:07.903" v="15113" actId="20577"/>
        <pc:sldMkLst>
          <pc:docMk/>
          <pc:sldMk cId="2430471412" sldId="301"/>
        </pc:sldMkLst>
        <pc:spChg chg="mod">
          <ac:chgData name="Jim Beland" userId="d41a4da1a37fb713" providerId="LiveId" clId="{10E2A775-57EE-4289-B25D-C8FA0E99EB4B}" dt="2020-07-02T17:20:07.903" v="15113" actId="20577"/>
          <ac:spMkLst>
            <pc:docMk/>
            <pc:sldMk cId="2430471412" sldId="301"/>
            <ac:spMk id="3" creationId="{F4DB7975-8108-4419-8AAF-F2BF29A3FB97}"/>
          </ac:spMkLst>
        </pc:spChg>
        <pc:spChg chg="mod">
          <ac:chgData name="Jim Beland" userId="d41a4da1a37fb713" providerId="LiveId" clId="{10E2A775-57EE-4289-B25D-C8FA0E99EB4B}" dt="2020-06-30T01:19:11.341" v="13702" actId="20577"/>
          <ac:spMkLst>
            <pc:docMk/>
            <pc:sldMk cId="2430471412" sldId="301"/>
            <ac:spMk id="4" creationId="{F98663B6-02E9-46A3-994A-EB7F6D87CEFC}"/>
          </ac:spMkLst>
        </pc:spChg>
        <pc:inkChg chg="add del">
          <ac:chgData name="Jim Beland" userId="d41a4da1a37fb713" providerId="LiveId" clId="{10E2A775-57EE-4289-B25D-C8FA0E99EB4B}" dt="2020-06-29T19:20:09.064" v="5768"/>
          <ac:inkMkLst>
            <pc:docMk/>
            <pc:sldMk cId="2430471412" sldId="301"/>
            <ac:inkMk id="5" creationId="{4FE3D940-AF7E-4B10-B066-AB3B55F4CFA1}"/>
          </ac:inkMkLst>
        </pc:inkChg>
        <pc:inkChg chg="del">
          <ac:chgData name="Jim Beland" userId="d41a4da1a37fb713" providerId="LiveId" clId="{10E2A775-57EE-4289-B25D-C8FA0E99EB4B}" dt="2020-06-29T19:20:02.103" v="5765"/>
          <ac:inkMkLst>
            <pc:docMk/>
            <pc:sldMk cId="2430471412" sldId="301"/>
            <ac:inkMk id="6" creationId="{D0AFDCA8-9D57-4D4C-ACE7-179D0BA992C2}"/>
          </ac:inkMkLst>
        </pc:inkChg>
        <pc:inkChg chg="add del">
          <ac:chgData name="Jim Beland" userId="d41a4da1a37fb713" providerId="LiveId" clId="{10E2A775-57EE-4289-B25D-C8FA0E99EB4B}" dt="2020-06-29T19:20:09.064" v="5768"/>
          <ac:inkMkLst>
            <pc:docMk/>
            <pc:sldMk cId="2430471412" sldId="301"/>
            <ac:inkMk id="7" creationId="{8388F2E2-C254-49F1-A765-F0FA4CBBFD6C}"/>
          </ac:inkMkLst>
        </pc:inkChg>
        <pc:inkChg chg="add">
          <ac:chgData name="Jim Beland" userId="d41a4da1a37fb713" providerId="LiveId" clId="{10E2A775-57EE-4289-B25D-C8FA0E99EB4B}" dt="2020-06-29T19:20:09.064" v="5768"/>
          <ac:inkMkLst>
            <pc:docMk/>
            <pc:sldMk cId="2430471412" sldId="301"/>
            <ac:inkMk id="8" creationId="{ECA86AC3-85E9-48CA-8674-AE290470F2A6}"/>
          </ac:inkMkLst>
        </pc:inkChg>
      </pc:sldChg>
      <pc:sldChg chg="delSp modSp add">
        <pc:chgData name="Jim Beland" userId="d41a4da1a37fb713" providerId="LiveId" clId="{10E2A775-57EE-4289-B25D-C8FA0E99EB4B}" dt="2020-06-30T01:31:47.726" v="13719" actId="20577"/>
        <pc:sldMkLst>
          <pc:docMk/>
          <pc:sldMk cId="2198397447" sldId="302"/>
        </pc:sldMkLst>
        <pc:spChg chg="mod">
          <ac:chgData name="Jim Beland" userId="d41a4da1a37fb713" providerId="LiveId" clId="{10E2A775-57EE-4289-B25D-C8FA0E99EB4B}" dt="2020-06-30T01:31:47.726" v="13719" actId="20577"/>
          <ac:spMkLst>
            <pc:docMk/>
            <pc:sldMk cId="2198397447" sldId="302"/>
            <ac:spMk id="3" creationId="{F4DB7975-8108-4419-8AAF-F2BF29A3FB97}"/>
          </ac:spMkLst>
        </pc:spChg>
        <pc:spChg chg="del">
          <ac:chgData name="Jim Beland" userId="d41a4da1a37fb713" providerId="LiveId" clId="{10E2A775-57EE-4289-B25D-C8FA0E99EB4B}" dt="2020-06-29T19:21:40.609" v="5811" actId="478"/>
          <ac:spMkLst>
            <pc:docMk/>
            <pc:sldMk cId="2198397447" sldId="302"/>
            <ac:spMk id="4" creationId="{F98663B6-02E9-46A3-994A-EB7F6D87CEFC}"/>
          </ac:spMkLst>
        </pc:spChg>
      </pc:sldChg>
      <pc:sldChg chg="delSp modSp add">
        <pc:chgData name="Jim Beland" userId="d41a4da1a37fb713" providerId="LiveId" clId="{10E2A775-57EE-4289-B25D-C8FA0E99EB4B}" dt="2020-06-30T01:19:40.219" v="13705" actId="6549"/>
        <pc:sldMkLst>
          <pc:docMk/>
          <pc:sldMk cId="3464741606" sldId="303"/>
        </pc:sldMkLst>
        <pc:spChg chg="mod">
          <ac:chgData name="Jim Beland" userId="d41a4da1a37fb713" providerId="LiveId" clId="{10E2A775-57EE-4289-B25D-C8FA0E99EB4B}" dt="2020-06-30T01:19:40.219" v="13705" actId="6549"/>
          <ac:spMkLst>
            <pc:docMk/>
            <pc:sldMk cId="3464741606" sldId="303"/>
            <ac:spMk id="3" creationId="{F4DB7975-8108-4419-8AAF-F2BF29A3FB97}"/>
          </ac:spMkLst>
        </pc:spChg>
        <pc:inkChg chg="del">
          <ac:chgData name="Jim Beland" userId="d41a4da1a37fb713" providerId="LiveId" clId="{10E2A775-57EE-4289-B25D-C8FA0E99EB4B}" dt="2020-06-29T19:24:41.520" v="6100"/>
          <ac:inkMkLst>
            <pc:docMk/>
            <pc:sldMk cId="3464741606" sldId="303"/>
            <ac:inkMk id="8" creationId="{ECA86AC3-85E9-48CA-8674-AE290470F2A6}"/>
          </ac:inkMkLst>
        </pc:inkChg>
      </pc:sldChg>
      <pc:sldChg chg="modSp add">
        <pc:chgData name="Jim Beland" userId="d41a4da1a37fb713" providerId="LiveId" clId="{10E2A775-57EE-4289-B25D-C8FA0E99EB4B}" dt="2020-06-29T19:28:29.103" v="6436"/>
        <pc:sldMkLst>
          <pc:docMk/>
          <pc:sldMk cId="788093599" sldId="304"/>
        </pc:sldMkLst>
        <pc:spChg chg="mod">
          <ac:chgData name="Jim Beland" userId="d41a4da1a37fb713" providerId="LiveId" clId="{10E2A775-57EE-4289-B25D-C8FA0E99EB4B}" dt="2020-06-29T19:28:29.103" v="6436"/>
          <ac:spMkLst>
            <pc:docMk/>
            <pc:sldMk cId="788093599" sldId="304"/>
            <ac:spMk id="3" creationId="{F4DB7975-8108-4419-8AAF-F2BF29A3FB97}"/>
          </ac:spMkLst>
        </pc:spChg>
      </pc:sldChg>
      <pc:sldChg chg="addSp delSp modSp add">
        <pc:chgData name="Jim Beland" userId="d41a4da1a37fb713" providerId="LiveId" clId="{10E2A775-57EE-4289-B25D-C8FA0E99EB4B}" dt="2020-06-29T21:09:29.937" v="7754" actId="20577"/>
        <pc:sldMkLst>
          <pc:docMk/>
          <pc:sldMk cId="2802543259" sldId="305"/>
        </pc:sldMkLst>
        <pc:spChg chg="mod">
          <ac:chgData name="Jim Beland" userId="d41a4da1a37fb713" providerId="LiveId" clId="{10E2A775-57EE-4289-B25D-C8FA0E99EB4B}" dt="2020-06-29T20:42:34.214" v="6452" actId="20577"/>
          <ac:spMkLst>
            <pc:docMk/>
            <pc:sldMk cId="2802543259" sldId="305"/>
            <ac:spMk id="2" creationId="{A7D041B2-19AA-48EF-B856-E65D3E288D95}"/>
          </ac:spMkLst>
        </pc:spChg>
        <pc:spChg chg="mod">
          <ac:chgData name="Jim Beland" userId="d41a4da1a37fb713" providerId="LiveId" clId="{10E2A775-57EE-4289-B25D-C8FA0E99EB4B}" dt="2020-06-29T21:09:29.937" v="7754" actId="20577"/>
          <ac:spMkLst>
            <pc:docMk/>
            <pc:sldMk cId="2802543259" sldId="305"/>
            <ac:spMk id="3" creationId="{F4DB7975-8108-4419-8AAF-F2BF29A3FB97}"/>
          </ac:spMkLst>
        </pc:spChg>
        <pc:spChg chg="add mod">
          <ac:chgData name="Jim Beland" userId="d41a4da1a37fb713" providerId="LiveId" clId="{10E2A775-57EE-4289-B25D-C8FA0E99EB4B}" dt="2020-06-29T20:42:27.066" v="6439" actId="478"/>
          <ac:spMkLst>
            <pc:docMk/>
            <pc:sldMk cId="2802543259" sldId="305"/>
            <ac:spMk id="4" creationId="{BE1CA9DB-F0CD-4084-BD7E-01200A32D597}"/>
          </ac:spMkLst>
        </pc:spChg>
        <pc:picChg chg="del">
          <ac:chgData name="Jim Beland" userId="d41a4da1a37fb713" providerId="LiveId" clId="{10E2A775-57EE-4289-B25D-C8FA0E99EB4B}" dt="2020-06-29T20:42:27.066" v="6439" actId="478"/>
          <ac:picMkLst>
            <pc:docMk/>
            <pc:sldMk cId="2802543259" sldId="305"/>
            <ac:picMk id="1026" creationId="{ADB599E0-4E44-4942-86C9-26DE89716723}"/>
          </ac:picMkLst>
        </pc:picChg>
        <pc:inkChg chg="add">
          <ac:chgData name="Jim Beland" userId="d41a4da1a37fb713" providerId="LiveId" clId="{10E2A775-57EE-4289-B25D-C8FA0E99EB4B}" dt="2020-06-29T20:49:15.267" v="6572" actId="9405"/>
          <ac:inkMkLst>
            <pc:docMk/>
            <pc:sldMk cId="2802543259" sldId="305"/>
            <ac:inkMk id="5" creationId="{A98208DA-B38F-41A4-A4A2-8C112B63820A}"/>
          </ac:inkMkLst>
        </pc:inkChg>
      </pc:sldChg>
      <pc:sldChg chg="addSp delSp add del">
        <pc:chgData name="Jim Beland" userId="d41a4da1a37fb713" providerId="LiveId" clId="{10E2A775-57EE-4289-B25D-C8FA0E99EB4B}" dt="2020-06-29T21:00:41.111" v="7435" actId="2696"/>
        <pc:sldMkLst>
          <pc:docMk/>
          <pc:sldMk cId="3722907895" sldId="306"/>
        </pc:sldMkLst>
        <pc:spChg chg="del">
          <ac:chgData name="Jim Beland" userId="d41a4da1a37fb713" providerId="LiveId" clId="{10E2A775-57EE-4289-B25D-C8FA0E99EB4B}" dt="2020-06-29T20:48:53.976" v="6571"/>
          <ac:spMkLst>
            <pc:docMk/>
            <pc:sldMk cId="3722907895" sldId="306"/>
            <ac:spMk id="4" creationId="{BE1CA9DB-F0CD-4084-BD7E-01200A32D597}"/>
          </ac:spMkLst>
        </pc:spChg>
        <pc:picChg chg="add">
          <ac:chgData name="Jim Beland" userId="d41a4da1a37fb713" providerId="LiveId" clId="{10E2A775-57EE-4289-B25D-C8FA0E99EB4B}" dt="2020-06-29T20:48:53.976" v="6571"/>
          <ac:picMkLst>
            <pc:docMk/>
            <pc:sldMk cId="3722907895" sldId="306"/>
            <ac:picMk id="1026" creationId="{5A1D1005-6580-4B7F-AB58-05E96C63F994}"/>
          </ac:picMkLst>
        </pc:picChg>
      </pc:sldChg>
      <pc:sldChg chg="addSp delSp modSp add">
        <pc:chgData name="Jim Beland" userId="d41a4da1a37fb713" providerId="LiveId" clId="{10E2A775-57EE-4289-B25D-C8FA0E99EB4B}" dt="2020-06-29T21:05:20.126" v="7626" actId="6549"/>
        <pc:sldMkLst>
          <pc:docMk/>
          <pc:sldMk cId="2021197863" sldId="307"/>
        </pc:sldMkLst>
        <pc:spChg chg="mod">
          <ac:chgData name="Jim Beland" userId="d41a4da1a37fb713" providerId="LiveId" clId="{10E2A775-57EE-4289-B25D-C8FA0E99EB4B}" dt="2020-06-29T21:05:20.126" v="7626" actId="6549"/>
          <ac:spMkLst>
            <pc:docMk/>
            <pc:sldMk cId="2021197863" sldId="307"/>
            <ac:spMk id="2" creationId="{A7D041B2-19AA-48EF-B856-E65D3E288D95}"/>
          </ac:spMkLst>
        </pc:spChg>
        <pc:spChg chg="mod">
          <ac:chgData name="Jim Beland" userId="d41a4da1a37fb713" providerId="LiveId" clId="{10E2A775-57EE-4289-B25D-C8FA0E99EB4B}" dt="2020-06-29T20:51:01.482" v="6836" actId="20577"/>
          <ac:spMkLst>
            <pc:docMk/>
            <pc:sldMk cId="2021197863" sldId="307"/>
            <ac:spMk id="3" creationId="{F4DB7975-8108-4419-8AAF-F2BF29A3FB97}"/>
          </ac:spMkLst>
        </pc:spChg>
        <pc:spChg chg="del">
          <ac:chgData name="Jim Beland" userId="d41a4da1a37fb713" providerId="LiveId" clId="{10E2A775-57EE-4289-B25D-C8FA0E99EB4B}" dt="2020-06-29T20:49:53.216" v="6650"/>
          <ac:spMkLst>
            <pc:docMk/>
            <pc:sldMk cId="2021197863" sldId="307"/>
            <ac:spMk id="4" creationId="{BE1CA9DB-F0CD-4084-BD7E-01200A32D597}"/>
          </ac:spMkLst>
        </pc:spChg>
        <pc:picChg chg="add">
          <ac:chgData name="Jim Beland" userId="d41a4da1a37fb713" providerId="LiveId" clId="{10E2A775-57EE-4289-B25D-C8FA0E99EB4B}" dt="2020-06-29T20:49:53.216" v="6650"/>
          <ac:picMkLst>
            <pc:docMk/>
            <pc:sldMk cId="2021197863" sldId="307"/>
            <ac:picMk id="2050" creationId="{49044133-F27A-415F-8001-E94E1EFE3E6D}"/>
          </ac:picMkLst>
        </pc:picChg>
      </pc:sldChg>
      <pc:sldChg chg="addSp delSp modSp add">
        <pc:chgData name="Jim Beland" userId="d41a4da1a37fb713" providerId="LiveId" clId="{10E2A775-57EE-4289-B25D-C8FA0E99EB4B}" dt="2020-06-29T21:05:24.816" v="7633" actId="20577"/>
        <pc:sldMkLst>
          <pc:docMk/>
          <pc:sldMk cId="1205641908" sldId="308"/>
        </pc:sldMkLst>
        <pc:spChg chg="mod">
          <ac:chgData name="Jim Beland" userId="d41a4da1a37fb713" providerId="LiveId" clId="{10E2A775-57EE-4289-B25D-C8FA0E99EB4B}" dt="2020-06-29T21:05:24.816" v="7633" actId="20577"/>
          <ac:spMkLst>
            <pc:docMk/>
            <pc:sldMk cId="1205641908" sldId="308"/>
            <ac:spMk id="2" creationId="{A7D041B2-19AA-48EF-B856-E65D3E288D95}"/>
          </ac:spMkLst>
        </pc:spChg>
        <pc:spChg chg="mod">
          <ac:chgData name="Jim Beland" userId="d41a4da1a37fb713" providerId="LiveId" clId="{10E2A775-57EE-4289-B25D-C8FA0E99EB4B}" dt="2020-06-29T20:53:01.826" v="7222" actId="20577"/>
          <ac:spMkLst>
            <pc:docMk/>
            <pc:sldMk cId="1205641908" sldId="308"/>
            <ac:spMk id="3" creationId="{F4DB7975-8108-4419-8AAF-F2BF29A3FB97}"/>
          </ac:spMkLst>
        </pc:spChg>
        <pc:spChg chg="add del mod">
          <ac:chgData name="Jim Beland" userId="d41a4da1a37fb713" providerId="LiveId" clId="{10E2A775-57EE-4289-B25D-C8FA0E99EB4B}" dt="2020-06-29T20:56:04.362" v="7224"/>
          <ac:spMkLst>
            <pc:docMk/>
            <pc:sldMk cId="1205641908" sldId="308"/>
            <ac:spMk id="4" creationId="{965022AD-20C7-43B8-A167-7742C4EC4214}"/>
          </ac:spMkLst>
        </pc:spChg>
        <pc:picChg chg="del">
          <ac:chgData name="Jim Beland" userId="d41a4da1a37fb713" providerId="LiveId" clId="{10E2A775-57EE-4289-B25D-C8FA0E99EB4B}" dt="2020-06-29T20:55:30.927" v="7223" actId="478"/>
          <ac:picMkLst>
            <pc:docMk/>
            <pc:sldMk cId="1205641908" sldId="308"/>
            <ac:picMk id="2050" creationId="{49044133-F27A-415F-8001-E94E1EFE3E6D}"/>
          </ac:picMkLst>
        </pc:picChg>
        <pc:picChg chg="add">
          <ac:chgData name="Jim Beland" userId="d41a4da1a37fb713" providerId="LiveId" clId="{10E2A775-57EE-4289-B25D-C8FA0E99EB4B}" dt="2020-06-29T20:56:04.362" v="7224"/>
          <ac:picMkLst>
            <pc:docMk/>
            <pc:sldMk cId="1205641908" sldId="308"/>
            <ac:picMk id="3074" creationId="{34922025-087F-4895-B391-A59CF3734923}"/>
          </ac:picMkLst>
        </pc:picChg>
      </pc:sldChg>
      <pc:sldChg chg="addSp delSp modSp add">
        <pc:chgData name="Jim Beland" userId="d41a4da1a37fb713" providerId="LiveId" clId="{10E2A775-57EE-4289-B25D-C8FA0E99EB4B}" dt="2020-06-29T20:58:31.818" v="7371"/>
        <pc:sldMkLst>
          <pc:docMk/>
          <pc:sldMk cId="1293149255" sldId="309"/>
        </pc:sldMkLst>
        <pc:spChg chg="del">
          <ac:chgData name="Jim Beland" userId="d41a4da1a37fb713" providerId="LiveId" clId="{10E2A775-57EE-4289-B25D-C8FA0E99EB4B}" dt="2020-06-29T20:58:01.748" v="7369" actId="478"/>
          <ac:spMkLst>
            <pc:docMk/>
            <pc:sldMk cId="1293149255" sldId="309"/>
            <ac:spMk id="2" creationId="{A7D041B2-19AA-48EF-B856-E65D3E288D95}"/>
          </ac:spMkLst>
        </pc:spChg>
        <pc:spChg chg="mod">
          <ac:chgData name="Jim Beland" userId="d41a4da1a37fb713" providerId="LiveId" clId="{10E2A775-57EE-4289-B25D-C8FA0E99EB4B}" dt="2020-06-29T20:56:48.250" v="7368" actId="20577"/>
          <ac:spMkLst>
            <pc:docMk/>
            <pc:sldMk cId="1293149255" sldId="309"/>
            <ac:spMk id="3" creationId="{F4DB7975-8108-4419-8AAF-F2BF29A3FB97}"/>
          </ac:spMkLst>
        </pc:spChg>
        <pc:spChg chg="add mod">
          <ac:chgData name="Jim Beland" userId="d41a4da1a37fb713" providerId="LiveId" clId="{10E2A775-57EE-4289-B25D-C8FA0E99EB4B}" dt="2020-06-29T20:58:01.748" v="7369" actId="478"/>
          <ac:spMkLst>
            <pc:docMk/>
            <pc:sldMk cId="1293149255" sldId="309"/>
            <ac:spMk id="6" creationId="{A9253256-FE3C-4ED3-AC99-EED9B733A7E2}"/>
          </ac:spMkLst>
        </pc:spChg>
        <pc:spChg chg="add del mod">
          <ac:chgData name="Jim Beland" userId="d41a4da1a37fb713" providerId="LiveId" clId="{10E2A775-57EE-4289-B25D-C8FA0E99EB4B}" dt="2020-06-29T20:58:31.818" v="7371"/>
          <ac:spMkLst>
            <pc:docMk/>
            <pc:sldMk cId="1293149255" sldId="309"/>
            <ac:spMk id="7" creationId="{529C5FB0-1723-4B05-AE95-8BA2101B36F6}"/>
          </ac:spMkLst>
        </pc:spChg>
        <pc:picChg chg="del">
          <ac:chgData name="Jim Beland" userId="d41a4da1a37fb713" providerId="LiveId" clId="{10E2A775-57EE-4289-B25D-C8FA0E99EB4B}" dt="2020-06-29T20:58:27.637" v="7370" actId="478"/>
          <ac:picMkLst>
            <pc:docMk/>
            <pc:sldMk cId="1293149255" sldId="309"/>
            <ac:picMk id="3074" creationId="{34922025-087F-4895-B391-A59CF3734923}"/>
          </ac:picMkLst>
        </pc:picChg>
        <pc:picChg chg="add">
          <ac:chgData name="Jim Beland" userId="d41a4da1a37fb713" providerId="LiveId" clId="{10E2A775-57EE-4289-B25D-C8FA0E99EB4B}" dt="2020-06-29T20:58:31.818" v="7371"/>
          <ac:picMkLst>
            <pc:docMk/>
            <pc:sldMk cId="1293149255" sldId="309"/>
            <ac:picMk id="4098" creationId="{70DA4C06-430F-4D80-98EB-4F09DA9F5F53}"/>
          </ac:picMkLst>
        </pc:picChg>
      </pc:sldChg>
      <pc:sldChg chg="addSp delSp modSp add">
        <pc:chgData name="Jim Beland" userId="d41a4da1a37fb713" providerId="LiveId" clId="{10E2A775-57EE-4289-B25D-C8FA0E99EB4B}" dt="2020-06-30T01:20:59.918" v="13711" actId="207"/>
        <pc:sldMkLst>
          <pc:docMk/>
          <pc:sldMk cId="2390506394" sldId="310"/>
        </pc:sldMkLst>
        <pc:spChg chg="mod">
          <ac:chgData name="Jim Beland" userId="d41a4da1a37fb713" providerId="LiveId" clId="{10E2A775-57EE-4289-B25D-C8FA0E99EB4B}" dt="2020-06-30T01:20:59.918" v="13711" actId="207"/>
          <ac:spMkLst>
            <pc:docMk/>
            <pc:sldMk cId="2390506394" sldId="310"/>
            <ac:spMk id="3" creationId="{F4DB7975-8108-4419-8AAF-F2BF29A3FB97}"/>
          </ac:spMkLst>
        </pc:spChg>
        <pc:inkChg chg="add del">
          <ac:chgData name="Jim Beland" userId="d41a4da1a37fb713" providerId="LiveId" clId="{10E2A775-57EE-4289-B25D-C8FA0E99EB4B}" dt="2020-06-29T21:04:40.216" v="7616"/>
          <ac:inkMkLst>
            <pc:docMk/>
            <pc:sldMk cId="2390506394" sldId="310"/>
            <ac:inkMk id="2" creationId="{D109E651-F79D-481B-BBAD-889DD5E9D74F}"/>
          </ac:inkMkLst>
        </pc:inkChg>
        <pc:inkChg chg="add del">
          <ac:chgData name="Jim Beland" userId="d41a4da1a37fb713" providerId="LiveId" clId="{10E2A775-57EE-4289-B25D-C8FA0E99EB4B}" dt="2020-06-29T21:04:40.216" v="7616"/>
          <ac:inkMkLst>
            <pc:docMk/>
            <pc:sldMk cId="2390506394" sldId="310"/>
            <ac:inkMk id="4" creationId="{09EF24A6-EFA2-44D6-BAD6-73C5D9ECD709}"/>
          </ac:inkMkLst>
        </pc:inkChg>
        <pc:inkChg chg="add">
          <ac:chgData name="Jim Beland" userId="d41a4da1a37fb713" providerId="LiveId" clId="{10E2A775-57EE-4289-B25D-C8FA0E99EB4B}" dt="2020-06-29T21:04:40.216" v="7616"/>
          <ac:inkMkLst>
            <pc:docMk/>
            <pc:sldMk cId="2390506394" sldId="310"/>
            <ac:inkMk id="7" creationId="{EBF43525-07A9-4ED3-8FDA-6A82DDBA441A}"/>
          </ac:inkMkLst>
        </pc:inkChg>
      </pc:sldChg>
      <pc:sldChg chg="addSp delSp modSp add">
        <pc:chgData name="Jim Beland" userId="d41a4da1a37fb713" providerId="LiveId" clId="{10E2A775-57EE-4289-B25D-C8FA0E99EB4B}" dt="2020-06-30T01:21:06.330" v="13712" actId="207"/>
        <pc:sldMkLst>
          <pc:docMk/>
          <pc:sldMk cId="1361887332" sldId="311"/>
        </pc:sldMkLst>
        <pc:spChg chg="mod">
          <ac:chgData name="Jim Beland" userId="d41a4da1a37fb713" providerId="LiveId" clId="{10E2A775-57EE-4289-B25D-C8FA0E99EB4B}" dt="2020-06-30T01:21:06.330" v="13712" actId="207"/>
          <ac:spMkLst>
            <pc:docMk/>
            <pc:sldMk cId="1361887332" sldId="311"/>
            <ac:spMk id="3" creationId="{F4DB7975-8108-4419-8AAF-F2BF29A3FB97}"/>
          </ac:spMkLst>
        </pc:spChg>
        <pc:inkChg chg="add del">
          <ac:chgData name="Jim Beland" userId="d41a4da1a37fb713" providerId="LiveId" clId="{10E2A775-57EE-4289-B25D-C8FA0E99EB4B}" dt="2020-06-29T21:04:50.704" v="7619"/>
          <ac:inkMkLst>
            <pc:docMk/>
            <pc:sldMk cId="1361887332" sldId="311"/>
            <ac:inkMk id="2" creationId="{9EAA1E90-6879-4847-BD95-5D635F0A6DD7}"/>
          </ac:inkMkLst>
        </pc:inkChg>
        <pc:inkChg chg="add del">
          <ac:chgData name="Jim Beland" userId="d41a4da1a37fb713" providerId="LiveId" clId="{10E2A775-57EE-4289-B25D-C8FA0E99EB4B}" dt="2020-06-29T21:04:50.704" v="7619"/>
          <ac:inkMkLst>
            <pc:docMk/>
            <pc:sldMk cId="1361887332" sldId="311"/>
            <ac:inkMk id="4" creationId="{9777FFC8-9BC7-423D-965A-DC0765B780D5}"/>
          </ac:inkMkLst>
        </pc:inkChg>
        <pc:inkChg chg="add">
          <ac:chgData name="Jim Beland" userId="d41a4da1a37fb713" providerId="LiveId" clId="{10E2A775-57EE-4289-B25D-C8FA0E99EB4B}" dt="2020-06-29T21:04:50.704" v="7619"/>
          <ac:inkMkLst>
            <pc:docMk/>
            <pc:sldMk cId="1361887332" sldId="311"/>
            <ac:inkMk id="7" creationId="{23C086C8-55F9-4DF2-ADD8-937F562DBF23}"/>
          </ac:inkMkLst>
        </pc:inkChg>
      </pc:sldChg>
      <pc:sldChg chg="add del">
        <pc:chgData name="Jim Beland" userId="d41a4da1a37fb713" providerId="LiveId" clId="{10E2A775-57EE-4289-B25D-C8FA0E99EB4B}" dt="2020-06-29T20:59:05.098" v="7409" actId="2696"/>
        <pc:sldMkLst>
          <pc:docMk/>
          <pc:sldMk cId="2696519379" sldId="311"/>
        </pc:sldMkLst>
      </pc:sldChg>
      <pc:sldChg chg="modSp add">
        <pc:chgData name="Jim Beland" userId="d41a4da1a37fb713" providerId="LiveId" clId="{10E2A775-57EE-4289-B25D-C8FA0E99EB4B}" dt="2020-06-29T21:03:16.048" v="7543" actId="5793"/>
        <pc:sldMkLst>
          <pc:docMk/>
          <pc:sldMk cId="2004463894" sldId="312"/>
        </pc:sldMkLst>
        <pc:spChg chg="mod">
          <ac:chgData name="Jim Beland" userId="d41a4da1a37fb713" providerId="LiveId" clId="{10E2A775-57EE-4289-B25D-C8FA0E99EB4B}" dt="2020-06-29T21:03:16.048" v="7543" actId="5793"/>
          <ac:spMkLst>
            <pc:docMk/>
            <pc:sldMk cId="2004463894" sldId="312"/>
            <ac:spMk id="3" creationId="{F4DB7975-8108-4419-8AAF-F2BF29A3FB97}"/>
          </ac:spMkLst>
        </pc:spChg>
      </pc:sldChg>
      <pc:sldChg chg="modSp add">
        <pc:chgData name="Jim Beland" userId="d41a4da1a37fb713" providerId="LiveId" clId="{10E2A775-57EE-4289-B25D-C8FA0E99EB4B}" dt="2020-06-30T01:21:26.087" v="13715" actId="6549"/>
        <pc:sldMkLst>
          <pc:docMk/>
          <pc:sldMk cId="1122519556" sldId="313"/>
        </pc:sldMkLst>
        <pc:spChg chg="mod">
          <ac:chgData name="Jim Beland" userId="d41a4da1a37fb713" providerId="LiveId" clId="{10E2A775-57EE-4289-B25D-C8FA0E99EB4B}" dt="2020-06-30T01:21:26.087" v="13715" actId="6549"/>
          <ac:spMkLst>
            <pc:docMk/>
            <pc:sldMk cId="1122519556" sldId="313"/>
            <ac:spMk id="3" creationId="{F4DB7975-8108-4419-8AAF-F2BF29A3FB97}"/>
          </ac:spMkLst>
        </pc:spChg>
      </pc:sldChg>
      <pc:sldChg chg="add">
        <pc:chgData name="Jim Beland" userId="d41a4da1a37fb713" providerId="LiveId" clId="{10E2A775-57EE-4289-B25D-C8FA0E99EB4B}" dt="2020-06-29T21:06:09.847" v="7634"/>
        <pc:sldMkLst>
          <pc:docMk/>
          <pc:sldMk cId="1481916561" sldId="314"/>
        </pc:sldMkLst>
      </pc:sldChg>
      <pc:sldChg chg="addSp delSp modSp add">
        <pc:chgData name="Jim Beland" userId="d41a4da1a37fb713" providerId="LiveId" clId="{10E2A775-57EE-4289-B25D-C8FA0E99EB4B}" dt="2020-06-29T21:14:31.342" v="7945"/>
        <pc:sldMkLst>
          <pc:docMk/>
          <pc:sldMk cId="3870353378" sldId="315"/>
        </pc:sldMkLst>
        <pc:spChg chg="mod">
          <ac:chgData name="Jim Beland" userId="d41a4da1a37fb713" providerId="LiveId" clId="{10E2A775-57EE-4289-B25D-C8FA0E99EB4B}" dt="2020-06-29T21:09:50.915" v="7761" actId="20577"/>
          <ac:spMkLst>
            <pc:docMk/>
            <pc:sldMk cId="3870353378" sldId="315"/>
            <ac:spMk id="2" creationId="{A7D041B2-19AA-48EF-B856-E65D3E288D95}"/>
          </ac:spMkLst>
        </pc:spChg>
        <pc:spChg chg="mod">
          <ac:chgData name="Jim Beland" userId="d41a4da1a37fb713" providerId="LiveId" clId="{10E2A775-57EE-4289-B25D-C8FA0E99EB4B}" dt="2020-06-29T21:11:53.689" v="7944" actId="20577"/>
          <ac:spMkLst>
            <pc:docMk/>
            <pc:sldMk cId="3870353378" sldId="315"/>
            <ac:spMk id="3" creationId="{F4DB7975-8108-4419-8AAF-F2BF29A3FB97}"/>
          </ac:spMkLst>
        </pc:spChg>
        <pc:spChg chg="del">
          <ac:chgData name="Jim Beland" userId="d41a4da1a37fb713" providerId="LiveId" clId="{10E2A775-57EE-4289-B25D-C8FA0E99EB4B}" dt="2020-06-29T21:14:31.342" v="7945"/>
          <ac:spMkLst>
            <pc:docMk/>
            <pc:sldMk cId="3870353378" sldId="315"/>
            <ac:spMk id="4" creationId="{BE1CA9DB-F0CD-4084-BD7E-01200A32D597}"/>
          </ac:spMkLst>
        </pc:spChg>
        <pc:picChg chg="add">
          <ac:chgData name="Jim Beland" userId="d41a4da1a37fb713" providerId="LiveId" clId="{10E2A775-57EE-4289-B25D-C8FA0E99EB4B}" dt="2020-06-29T21:14:31.342" v="7945"/>
          <ac:picMkLst>
            <pc:docMk/>
            <pc:sldMk cId="3870353378" sldId="315"/>
            <ac:picMk id="5122" creationId="{EF477201-A1CB-4224-989C-06E4ABCDE5FB}"/>
          </ac:picMkLst>
        </pc:picChg>
      </pc:sldChg>
      <pc:sldChg chg="addSp delSp modSp add">
        <pc:chgData name="Jim Beland" userId="d41a4da1a37fb713" providerId="LiveId" clId="{10E2A775-57EE-4289-B25D-C8FA0E99EB4B}" dt="2020-06-29T21:17:42.593" v="8018"/>
        <pc:sldMkLst>
          <pc:docMk/>
          <pc:sldMk cId="3745820990" sldId="316"/>
        </pc:sldMkLst>
        <pc:spChg chg="mod">
          <ac:chgData name="Jim Beland" userId="d41a4da1a37fb713" providerId="LiveId" clId="{10E2A775-57EE-4289-B25D-C8FA0E99EB4B}" dt="2020-06-29T21:15:38.276" v="8016" actId="20577"/>
          <ac:spMkLst>
            <pc:docMk/>
            <pc:sldMk cId="3745820990" sldId="316"/>
            <ac:spMk id="3" creationId="{F4DB7975-8108-4419-8AAF-F2BF29A3FB97}"/>
          </ac:spMkLst>
        </pc:spChg>
        <pc:spChg chg="add del mod">
          <ac:chgData name="Jim Beland" userId="d41a4da1a37fb713" providerId="LiveId" clId="{10E2A775-57EE-4289-B25D-C8FA0E99EB4B}" dt="2020-06-29T21:17:42.593" v="8018"/>
          <ac:spMkLst>
            <pc:docMk/>
            <pc:sldMk cId="3745820990" sldId="316"/>
            <ac:spMk id="4" creationId="{88C76DEB-0127-437F-A2B9-DBEA5DB80465}"/>
          </ac:spMkLst>
        </pc:spChg>
        <pc:picChg chg="del">
          <ac:chgData name="Jim Beland" userId="d41a4da1a37fb713" providerId="LiveId" clId="{10E2A775-57EE-4289-B25D-C8FA0E99EB4B}" dt="2020-06-29T21:15:46.021" v="8017" actId="478"/>
          <ac:picMkLst>
            <pc:docMk/>
            <pc:sldMk cId="3745820990" sldId="316"/>
            <ac:picMk id="5122" creationId="{EF477201-A1CB-4224-989C-06E4ABCDE5FB}"/>
          </ac:picMkLst>
        </pc:picChg>
        <pc:picChg chg="add">
          <ac:chgData name="Jim Beland" userId="d41a4da1a37fb713" providerId="LiveId" clId="{10E2A775-57EE-4289-B25D-C8FA0E99EB4B}" dt="2020-06-29T21:17:42.593" v="8018"/>
          <ac:picMkLst>
            <pc:docMk/>
            <pc:sldMk cId="3745820990" sldId="316"/>
            <ac:picMk id="10242" creationId="{16AAC415-691A-430D-8DF6-AE39DED8BD1E}"/>
          </ac:picMkLst>
        </pc:picChg>
      </pc:sldChg>
      <pc:sldChg chg="addSp delSp modSp add">
        <pc:chgData name="Jim Beland" userId="d41a4da1a37fb713" providerId="LiveId" clId="{10E2A775-57EE-4289-B25D-C8FA0E99EB4B}" dt="2020-06-30T01:20:11.566" v="13706" actId="207"/>
        <pc:sldMkLst>
          <pc:docMk/>
          <pc:sldMk cId="1676374760" sldId="317"/>
        </pc:sldMkLst>
        <pc:spChg chg="mod">
          <ac:chgData name="Jim Beland" userId="d41a4da1a37fb713" providerId="LiveId" clId="{10E2A775-57EE-4289-B25D-C8FA0E99EB4B}" dt="2020-06-30T01:20:11.566" v="13706" actId="207"/>
          <ac:spMkLst>
            <pc:docMk/>
            <pc:sldMk cId="1676374760" sldId="317"/>
            <ac:spMk id="3" creationId="{F4DB7975-8108-4419-8AAF-F2BF29A3FB97}"/>
          </ac:spMkLst>
        </pc:spChg>
        <pc:inkChg chg="add del">
          <ac:chgData name="Jim Beland" userId="d41a4da1a37fb713" providerId="LiveId" clId="{10E2A775-57EE-4289-B25D-C8FA0E99EB4B}" dt="2020-06-29T21:23:22.305" v="8525"/>
          <ac:inkMkLst>
            <pc:docMk/>
            <pc:sldMk cId="1676374760" sldId="317"/>
            <ac:inkMk id="4" creationId="{565FA985-DAF1-4DF3-AE0E-8C80BA62A835}"/>
          </ac:inkMkLst>
        </pc:inkChg>
        <pc:inkChg chg="add del">
          <ac:chgData name="Jim Beland" userId="d41a4da1a37fb713" providerId="LiveId" clId="{10E2A775-57EE-4289-B25D-C8FA0E99EB4B}" dt="2020-06-29T21:23:23.597" v="8526" actId="9405"/>
          <ac:inkMkLst>
            <pc:docMk/>
            <pc:sldMk cId="1676374760" sldId="317"/>
            <ac:inkMk id="6" creationId="{2C564DB9-D7EA-4327-A05E-8E6AC55B5633}"/>
          </ac:inkMkLst>
        </pc:inkChg>
        <pc:inkChg chg="add">
          <ac:chgData name="Jim Beland" userId="d41a4da1a37fb713" providerId="LiveId" clId="{10E2A775-57EE-4289-B25D-C8FA0E99EB4B}" dt="2020-06-29T21:23:22.305" v="8525"/>
          <ac:inkMkLst>
            <pc:docMk/>
            <pc:sldMk cId="1676374760" sldId="317"/>
            <ac:inkMk id="7" creationId="{A8393496-C8A3-4699-9E95-5A53FAE0F441}"/>
          </ac:inkMkLst>
        </pc:inkChg>
        <pc:inkChg chg="add">
          <ac:chgData name="Jim Beland" userId="d41a4da1a37fb713" providerId="LiveId" clId="{10E2A775-57EE-4289-B25D-C8FA0E99EB4B}" dt="2020-06-29T21:23:27.423" v="8527" actId="9405"/>
          <ac:inkMkLst>
            <pc:docMk/>
            <pc:sldMk cId="1676374760" sldId="317"/>
            <ac:inkMk id="8" creationId="{3220B502-AF0C-4C5D-95CC-C914FCF8FC36}"/>
          </ac:inkMkLst>
        </pc:inkChg>
      </pc:sldChg>
      <pc:sldChg chg="addSp delSp modSp add">
        <pc:chgData name="Jim Beland" userId="d41a4da1a37fb713" providerId="LiveId" clId="{10E2A775-57EE-4289-B25D-C8FA0E99EB4B}" dt="2020-06-30T01:20:21.855" v="13707" actId="207"/>
        <pc:sldMkLst>
          <pc:docMk/>
          <pc:sldMk cId="675481790" sldId="318"/>
        </pc:sldMkLst>
        <pc:spChg chg="mod">
          <ac:chgData name="Jim Beland" userId="d41a4da1a37fb713" providerId="LiveId" clId="{10E2A775-57EE-4289-B25D-C8FA0E99EB4B}" dt="2020-06-30T01:20:21.855" v="13707" actId="207"/>
          <ac:spMkLst>
            <pc:docMk/>
            <pc:sldMk cId="675481790" sldId="318"/>
            <ac:spMk id="3" creationId="{F4DB7975-8108-4419-8AAF-F2BF29A3FB97}"/>
          </ac:spMkLst>
        </pc:spChg>
        <pc:inkChg chg="add del">
          <ac:chgData name="Jim Beland" userId="d41a4da1a37fb713" providerId="LiveId" clId="{10E2A775-57EE-4289-B25D-C8FA0E99EB4B}" dt="2020-06-29T21:23:42.416" v="8530"/>
          <ac:inkMkLst>
            <pc:docMk/>
            <pc:sldMk cId="675481790" sldId="318"/>
            <ac:inkMk id="4" creationId="{F77897D8-2239-42D5-867F-593C4252B755}"/>
          </ac:inkMkLst>
        </pc:inkChg>
        <pc:inkChg chg="add del">
          <ac:chgData name="Jim Beland" userId="d41a4da1a37fb713" providerId="LiveId" clId="{10E2A775-57EE-4289-B25D-C8FA0E99EB4B}" dt="2020-06-29T21:23:42.416" v="8530"/>
          <ac:inkMkLst>
            <pc:docMk/>
            <pc:sldMk cId="675481790" sldId="318"/>
            <ac:inkMk id="6" creationId="{03780FAC-27F3-4313-B639-6C284EE69B4B}"/>
          </ac:inkMkLst>
        </pc:inkChg>
        <pc:inkChg chg="add">
          <ac:chgData name="Jim Beland" userId="d41a4da1a37fb713" providerId="LiveId" clId="{10E2A775-57EE-4289-B25D-C8FA0E99EB4B}" dt="2020-06-29T21:23:42.416" v="8530"/>
          <ac:inkMkLst>
            <pc:docMk/>
            <pc:sldMk cId="675481790" sldId="318"/>
            <ac:inkMk id="7" creationId="{223736DE-44EE-4C29-A3D9-EC85E65AE62C}"/>
          </ac:inkMkLst>
        </pc:inkChg>
      </pc:sldChg>
      <pc:sldChg chg="modSp add">
        <pc:chgData name="Jim Beland" userId="d41a4da1a37fb713" providerId="LiveId" clId="{10E2A775-57EE-4289-B25D-C8FA0E99EB4B}" dt="2020-06-29T21:20:57.150" v="8404" actId="20577"/>
        <pc:sldMkLst>
          <pc:docMk/>
          <pc:sldMk cId="1885208566" sldId="319"/>
        </pc:sldMkLst>
        <pc:spChg chg="mod">
          <ac:chgData name="Jim Beland" userId="d41a4da1a37fb713" providerId="LiveId" clId="{10E2A775-57EE-4289-B25D-C8FA0E99EB4B}" dt="2020-06-29T21:20:57.150" v="8404" actId="20577"/>
          <ac:spMkLst>
            <pc:docMk/>
            <pc:sldMk cId="1885208566" sldId="319"/>
            <ac:spMk id="3" creationId="{F4DB7975-8108-4419-8AAF-F2BF29A3FB97}"/>
          </ac:spMkLst>
        </pc:spChg>
      </pc:sldChg>
      <pc:sldChg chg="modSp add">
        <pc:chgData name="Jim Beland" userId="d41a4da1a37fb713" providerId="LiveId" clId="{10E2A775-57EE-4289-B25D-C8FA0E99EB4B}" dt="2020-06-29T21:21:56.443" v="8441" actId="20577"/>
        <pc:sldMkLst>
          <pc:docMk/>
          <pc:sldMk cId="1850924462" sldId="320"/>
        </pc:sldMkLst>
        <pc:spChg chg="mod">
          <ac:chgData name="Jim Beland" userId="d41a4da1a37fb713" providerId="LiveId" clId="{10E2A775-57EE-4289-B25D-C8FA0E99EB4B}" dt="2020-06-29T21:21:56.443" v="8441" actId="20577"/>
          <ac:spMkLst>
            <pc:docMk/>
            <pc:sldMk cId="1850924462" sldId="320"/>
            <ac:spMk id="3" creationId="{F4DB7975-8108-4419-8AAF-F2BF29A3FB97}"/>
          </ac:spMkLst>
        </pc:spChg>
      </pc:sldChg>
      <pc:sldChg chg="modSp add">
        <pc:chgData name="Jim Beland" userId="d41a4da1a37fb713" providerId="LiveId" clId="{10E2A775-57EE-4289-B25D-C8FA0E99EB4B}" dt="2020-06-30T01:20:40.952" v="13710" actId="6549"/>
        <pc:sldMkLst>
          <pc:docMk/>
          <pc:sldMk cId="2207774937" sldId="321"/>
        </pc:sldMkLst>
        <pc:spChg chg="mod">
          <ac:chgData name="Jim Beland" userId="d41a4da1a37fb713" providerId="LiveId" clId="{10E2A775-57EE-4289-B25D-C8FA0E99EB4B}" dt="2020-06-30T01:20:40.952" v="13710" actId="6549"/>
          <ac:spMkLst>
            <pc:docMk/>
            <pc:sldMk cId="2207774937" sldId="321"/>
            <ac:spMk id="3" creationId="{F4DB7975-8108-4419-8AAF-F2BF29A3FB97}"/>
          </ac:spMkLst>
        </pc:spChg>
      </pc:sldChg>
      <pc:sldChg chg="modSp add">
        <pc:chgData name="Jim Beland" userId="d41a4da1a37fb713" providerId="LiveId" clId="{10E2A775-57EE-4289-B25D-C8FA0E99EB4B}" dt="2020-06-29T21:37:39.235" v="8871" actId="20577"/>
        <pc:sldMkLst>
          <pc:docMk/>
          <pc:sldMk cId="2568670140" sldId="322"/>
        </pc:sldMkLst>
        <pc:spChg chg="mod">
          <ac:chgData name="Jim Beland" userId="d41a4da1a37fb713" providerId="LiveId" clId="{10E2A775-57EE-4289-B25D-C8FA0E99EB4B}" dt="2020-06-29T21:24:29.032" v="8538" actId="20577"/>
          <ac:spMkLst>
            <pc:docMk/>
            <pc:sldMk cId="2568670140" sldId="322"/>
            <ac:spMk id="2" creationId="{8D801AB8-9496-4C28-A28B-1DEEAA28F293}"/>
          </ac:spMkLst>
        </pc:spChg>
        <pc:spChg chg="mod">
          <ac:chgData name="Jim Beland" userId="d41a4da1a37fb713" providerId="LiveId" clId="{10E2A775-57EE-4289-B25D-C8FA0E99EB4B}" dt="2020-06-29T21:37:39.235" v="8871" actId="20577"/>
          <ac:spMkLst>
            <pc:docMk/>
            <pc:sldMk cId="2568670140" sldId="322"/>
            <ac:spMk id="3" creationId="{CF438C7C-B5BF-4A81-B5EF-5AFFD6025DEC}"/>
          </ac:spMkLst>
        </pc:spChg>
      </pc:sldChg>
      <pc:sldChg chg="addSp delSp modSp add">
        <pc:chgData name="Jim Beland" userId="d41a4da1a37fb713" providerId="LiveId" clId="{10E2A775-57EE-4289-B25D-C8FA0E99EB4B}" dt="2020-06-29T21:39:00.679" v="8909" actId="20577"/>
        <pc:sldMkLst>
          <pc:docMk/>
          <pc:sldMk cId="388534448" sldId="323"/>
        </pc:sldMkLst>
        <pc:spChg chg="mod">
          <ac:chgData name="Jim Beland" userId="d41a4da1a37fb713" providerId="LiveId" clId="{10E2A775-57EE-4289-B25D-C8FA0E99EB4B}" dt="2020-06-29T21:39:00.679" v="8909" actId="20577"/>
          <ac:spMkLst>
            <pc:docMk/>
            <pc:sldMk cId="388534448" sldId="323"/>
            <ac:spMk id="2" creationId="{8D801AB8-9496-4C28-A28B-1DEEAA28F293}"/>
          </ac:spMkLst>
        </pc:spChg>
        <pc:spChg chg="mod">
          <ac:chgData name="Jim Beland" userId="d41a4da1a37fb713" providerId="LiveId" clId="{10E2A775-57EE-4289-B25D-C8FA0E99EB4B}" dt="2020-06-29T21:38:05.151" v="8895" actId="20577"/>
          <ac:spMkLst>
            <pc:docMk/>
            <pc:sldMk cId="388534448" sldId="323"/>
            <ac:spMk id="3" creationId="{CF438C7C-B5BF-4A81-B5EF-5AFFD6025DEC}"/>
          </ac:spMkLst>
        </pc:spChg>
        <pc:spChg chg="del">
          <ac:chgData name="Jim Beland" userId="d41a4da1a37fb713" providerId="LiveId" clId="{10E2A775-57EE-4289-B25D-C8FA0E99EB4B}" dt="2020-06-29T21:35:10.661" v="8702"/>
          <ac:spMkLst>
            <pc:docMk/>
            <pc:sldMk cId="388534448" sldId="323"/>
            <ac:spMk id="4" creationId="{BEA3971C-F7D3-4AE9-B09D-2CAF942972A9}"/>
          </ac:spMkLst>
        </pc:spChg>
        <pc:picChg chg="add">
          <ac:chgData name="Jim Beland" userId="d41a4da1a37fb713" providerId="LiveId" clId="{10E2A775-57EE-4289-B25D-C8FA0E99EB4B}" dt="2020-06-29T21:35:10.661" v="8702"/>
          <ac:picMkLst>
            <pc:docMk/>
            <pc:sldMk cId="388534448" sldId="323"/>
            <ac:picMk id="11266" creationId="{C9E5EF3F-7191-474D-B315-72EE837CE7FC}"/>
          </ac:picMkLst>
        </pc:picChg>
      </pc:sldChg>
      <pc:sldChg chg="addSp delSp modSp add">
        <pc:chgData name="Jim Beland" userId="d41a4da1a37fb713" providerId="LiveId" clId="{10E2A775-57EE-4289-B25D-C8FA0E99EB4B}" dt="2020-06-29T21:57:52.419" v="9307"/>
        <pc:sldMkLst>
          <pc:docMk/>
          <pc:sldMk cId="1650030113" sldId="324"/>
        </pc:sldMkLst>
        <pc:spChg chg="mod">
          <ac:chgData name="Jim Beland" userId="d41a4da1a37fb713" providerId="LiveId" clId="{10E2A775-57EE-4289-B25D-C8FA0E99EB4B}" dt="2020-06-29T21:39:05.610" v="8916" actId="20577"/>
          <ac:spMkLst>
            <pc:docMk/>
            <pc:sldMk cId="1650030113" sldId="324"/>
            <ac:spMk id="2" creationId="{8D801AB8-9496-4C28-A28B-1DEEAA28F293}"/>
          </ac:spMkLst>
        </pc:spChg>
        <pc:spChg chg="mod">
          <ac:chgData name="Jim Beland" userId="d41a4da1a37fb713" providerId="LiveId" clId="{10E2A775-57EE-4289-B25D-C8FA0E99EB4B}" dt="2020-06-29T21:38:52.923" v="8902" actId="20577"/>
          <ac:spMkLst>
            <pc:docMk/>
            <pc:sldMk cId="1650030113" sldId="324"/>
            <ac:spMk id="3" creationId="{CF438C7C-B5BF-4A81-B5EF-5AFFD6025DEC}"/>
          </ac:spMkLst>
        </pc:spChg>
        <pc:inkChg chg="add del">
          <ac:chgData name="Jim Beland" userId="d41a4da1a37fb713" providerId="LiveId" clId="{10E2A775-57EE-4289-B25D-C8FA0E99EB4B}" dt="2020-06-29T21:57:52.419" v="9307"/>
          <ac:inkMkLst>
            <pc:docMk/>
            <pc:sldMk cId="1650030113" sldId="324"/>
            <ac:inkMk id="4" creationId="{39F55A6C-DCA3-4329-84D8-C7428BA37409}"/>
          </ac:inkMkLst>
        </pc:inkChg>
        <pc:inkChg chg="add del">
          <ac:chgData name="Jim Beland" userId="d41a4da1a37fb713" providerId="LiveId" clId="{10E2A775-57EE-4289-B25D-C8FA0E99EB4B}" dt="2020-06-29T21:57:52.419" v="9307"/>
          <ac:inkMkLst>
            <pc:docMk/>
            <pc:sldMk cId="1650030113" sldId="324"/>
            <ac:inkMk id="5" creationId="{5120EA07-B58F-4106-AB00-78BD5EA101F4}"/>
          </ac:inkMkLst>
        </pc:inkChg>
        <pc:inkChg chg="add">
          <ac:chgData name="Jim Beland" userId="d41a4da1a37fb713" providerId="LiveId" clId="{10E2A775-57EE-4289-B25D-C8FA0E99EB4B}" dt="2020-06-29T21:57:52.419" v="9307"/>
          <ac:inkMkLst>
            <pc:docMk/>
            <pc:sldMk cId="1650030113" sldId="324"/>
            <ac:inkMk id="6" creationId="{7D5D7338-178B-4D6E-86A8-6F4D891243A7}"/>
          </ac:inkMkLst>
        </pc:inkChg>
      </pc:sldChg>
      <pc:sldChg chg="add del">
        <pc:chgData name="Jim Beland" userId="d41a4da1a37fb713" providerId="LiveId" clId="{10E2A775-57EE-4289-B25D-C8FA0E99EB4B}" dt="2020-06-29T21:40:46.642" v="8943" actId="2696"/>
        <pc:sldMkLst>
          <pc:docMk/>
          <pc:sldMk cId="3892623352" sldId="325"/>
        </pc:sldMkLst>
      </pc:sldChg>
      <pc:sldChg chg="modSp add ord">
        <pc:chgData name="Jim Beland" userId="d41a4da1a37fb713" providerId="LiveId" clId="{10E2A775-57EE-4289-B25D-C8FA0E99EB4B}" dt="2020-06-29T21:40:36.449" v="8941" actId="20577"/>
        <pc:sldMkLst>
          <pc:docMk/>
          <pc:sldMk cId="1250538049" sldId="326"/>
        </pc:sldMkLst>
        <pc:spChg chg="mod">
          <ac:chgData name="Jim Beland" userId="d41a4da1a37fb713" providerId="LiveId" clId="{10E2A775-57EE-4289-B25D-C8FA0E99EB4B}" dt="2020-06-29T21:40:36.449" v="8941" actId="20577"/>
          <ac:spMkLst>
            <pc:docMk/>
            <pc:sldMk cId="1250538049" sldId="326"/>
            <ac:spMk id="3" creationId="{CF438C7C-B5BF-4A81-B5EF-5AFFD6025DEC}"/>
          </ac:spMkLst>
        </pc:spChg>
      </pc:sldChg>
      <pc:sldChg chg="addSp delSp modSp add">
        <pc:chgData name="Jim Beland" userId="d41a4da1a37fb713" providerId="LiveId" clId="{10E2A775-57EE-4289-B25D-C8FA0E99EB4B}" dt="2020-06-29T21:44:33.214" v="9085"/>
        <pc:sldMkLst>
          <pc:docMk/>
          <pc:sldMk cId="1234176648" sldId="327"/>
        </pc:sldMkLst>
        <pc:spChg chg="mod">
          <ac:chgData name="Jim Beland" userId="d41a4da1a37fb713" providerId="LiveId" clId="{10E2A775-57EE-4289-B25D-C8FA0E99EB4B}" dt="2020-06-29T21:40:56.543" v="8951" actId="20577"/>
          <ac:spMkLst>
            <pc:docMk/>
            <pc:sldMk cId="1234176648" sldId="327"/>
            <ac:spMk id="2" creationId="{8D801AB8-9496-4C28-A28B-1DEEAA28F293}"/>
          </ac:spMkLst>
        </pc:spChg>
        <pc:spChg chg="mod">
          <ac:chgData name="Jim Beland" userId="d41a4da1a37fb713" providerId="LiveId" clId="{10E2A775-57EE-4289-B25D-C8FA0E99EB4B}" dt="2020-06-29T21:42:16.714" v="9084" actId="20577"/>
          <ac:spMkLst>
            <pc:docMk/>
            <pc:sldMk cId="1234176648" sldId="327"/>
            <ac:spMk id="3" creationId="{CF438C7C-B5BF-4A81-B5EF-5AFFD6025DEC}"/>
          </ac:spMkLst>
        </pc:spChg>
        <pc:spChg chg="del">
          <ac:chgData name="Jim Beland" userId="d41a4da1a37fb713" providerId="LiveId" clId="{10E2A775-57EE-4289-B25D-C8FA0E99EB4B}" dt="2020-06-29T21:44:33.214" v="9085"/>
          <ac:spMkLst>
            <pc:docMk/>
            <pc:sldMk cId="1234176648" sldId="327"/>
            <ac:spMk id="4" creationId="{BEA3971C-F7D3-4AE9-B09D-2CAF942972A9}"/>
          </ac:spMkLst>
        </pc:spChg>
        <pc:picChg chg="add">
          <ac:chgData name="Jim Beland" userId="d41a4da1a37fb713" providerId="LiveId" clId="{10E2A775-57EE-4289-B25D-C8FA0E99EB4B}" dt="2020-06-29T21:44:33.214" v="9085"/>
          <ac:picMkLst>
            <pc:docMk/>
            <pc:sldMk cId="1234176648" sldId="327"/>
            <ac:picMk id="17410" creationId="{D74D16A8-A6F5-424C-A52F-AAFC43A5D78E}"/>
          </ac:picMkLst>
        </pc:picChg>
      </pc:sldChg>
      <pc:sldChg chg="add del ord">
        <pc:chgData name="Jim Beland" userId="d41a4da1a37fb713" providerId="LiveId" clId="{10E2A775-57EE-4289-B25D-C8FA0E99EB4B}" dt="2020-06-29T21:40:44.329" v="8942" actId="2696"/>
        <pc:sldMkLst>
          <pc:docMk/>
          <pc:sldMk cId="3730890952" sldId="327"/>
        </pc:sldMkLst>
      </pc:sldChg>
      <pc:sldChg chg="addSp delSp modSp add">
        <pc:chgData name="Jim Beland" userId="d41a4da1a37fb713" providerId="LiveId" clId="{10E2A775-57EE-4289-B25D-C8FA0E99EB4B}" dt="2020-06-29T21:46:37.026" v="9088"/>
        <pc:sldMkLst>
          <pc:docMk/>
          <pc:sldMk cId="2884433094" sldId="328"/>
        </pc:sldMkLst>
        <pc:spChg chg="add del mod">
          <ac:chgData name="Jim Beland" userId="d41a4da1a37fb713" providerId="LiveId" clId="{10E2A775-57EE-4289-B25D-C8FA0E99EB4B}" dt="2020-06-29T21:46:37.026" v="9088"/>
          <ac:spMkLst>
            <pc:docMk/>
            <pc:sldMk cId="2884433094" sldId="328"/>
            <ac:spMk id="4" creationId="{6A14C9EF-9661-4EDD-AF48-5EF385476F75}"/>
          </ac:spMkLst>
        </pc:spChg>
        <pc:picChg chg="del">
          <ac:chgData name="Jim Beland" userId="d41a4da1a37fb713" providerId="LiveId" clId="{10E2A775-57EE-4289-B25D-C8FA0E99EB4B}" dt="2020-06-29T21:44:46.067" v="9087" actId="478"/>
          <ac:picMkLst>
            <pc:docMk/>
            <pc:sldMk cId="2884433094" sldId="328"/>
            <ac:picMk id="17410" creationId="{D74D16A8-A6F5-424C-A52F-AAFC43A5D78E}"/>
          </ac:picMkLst>
        </pc:picChg>
        <pc:picChg chg="add">
          <ac:chgData name="Jim Beland" userId="d41a4da1a37fb713" providerId="LiveId" clId="{10E2A775-57EE-4289-B25D-C8FA0E99EB4B}" dt="2020-06-29T21:46:37.026" v="9088"/>
          <ac:picMkLst>
            <pc:docMk/>
            <pc:sldMk cId="2884433094" sldId="328"/>
            <ac:picMk id="21506" creationId="{302FBA24-3F9B-4AEF-B46A-0EFEBBD6E551}"/>
          </ac:picMkLst>
        </pc:picChg>
      </pc:sldChg>
      <pc:sldChg chg="addSp delSp modSp add">
        <pc:chgData name="Jim Beland" userId="d41a4da1a37fb713" providerId="LiveId" clId="{10E2A775-57EE-4289-B25D-C8FA0E99EB4B}" dt="2020-06-29T21:48:26.077" v="9091"/>
        <pc:sldMkLst>
          <pc:docMk/>
          <pc:sldMk cId="2690611221" sldId="329"/>
        </pc:sldMkLst>
        <pc:spChg chg="add del mod">
          <ac:chgData name="Jim Beland" userId="d41a4da1a37fb713" providerId="LiveId" clId="{10E2A775-57EE-4289-B25D-C8FA0E99EB4B}" dt="2020-06-29T21:48:26.077" v="9091"/>
          <ac:spMkLst>
            <pc:docMk/>
            <pc:sldMk cId="2690611221" sldId="329"/>
            <ac:spMk id="4" creationId="{2A4C98EA-A7C8-4E25-AA28-4DDE1267E7DE}"/>
          </ac:spMkLst>
        </pc:spChg>
        <pc:picChg chg="del">
          <ac:chgData name="Jim Beland" userId="d41a4da1a37fb713" providerId="LiveId" clId="{10E2A775-57EE-4289-B25D-C8FA0E99EB4B}" dt="2020-06-29T21:46:56.252" v="9090" actId="478"/>
          <ac:picMkLst>
            <pc:docMk/>
            <pc:sldMk cId="2690611221" sldId="329"/>
            <ac:picMk id="21506" creationId="{302FBA24-3F9B-4AEF-B46A-0EFEBBD6E551}"/>
          </ac:picMkLst>
        </pc:picChg>
        <pc:picChg chg="add">
          <ac:chgData name="Jim Beland" userId="d41a4da1a37fb713" providerId="LiveId" clId="{10E2A775-57EE-4289-B25D-C8FA0E99EB4B}" dt="2020-06-29T21:48:26.077" v="9091"/>
          <ac:picMkLst>
            <pc:docMk/>
            <pc:sldMk cId="2690611221" sldId="329"/>
            <ac:picMk id="22530" creationId="{976C023E-AF4F-4BF9-B910-8582288DCA80}"/>
          </ac:picMkLst>
        </pc:picChg>
      </pc:sldChg>
      <pc:sldChg chg="addSp delSp modSp add">
        <pc:chgData name="Jim Beland" userId="d41a4da1a37fb713" providerId="LiveId" clId="{10E2A775-57EE-4289-B25D-C8FA0E99EB4B}" dt="2020-06-29T21:50:05.457" v="9094"/>
        <pc:sldMkLst>
          <pc:docMk/>
          <pc:sldMk cId="4199318821" sldId="330"/>
        </pc:sldMkLst>
        <pc:spChg chg="add del mod">
          <ac:chgData name="Jim Beland" userId="d41a4da1a37fb713" providerId="LiveId" clId="{10E2A775-57EE-4289-B25D-C8FA0E99EB4B}" dt="2020-06-29T21:50:05.457" v="9094"/>
          <ac:spMkLst>
            <pc:docMk/>
            <pc:sldMk cId="4199318821" sldId="330"/>
            <ac:spMk id="4" creationId="{A92A8601-D9EB-41B9-AC96-DBDFEAA56B8B}"/>
          </ac:spMkLst>
        </pc:spChg>
        <pc:picChg chg="del">
          <ac:chgData name="Jim Beland" userId="d41a4da1a37fb713" providerId="LiveId" clId="{10E2A775-57EE-4289-B25D-C8FA0E99EB4B}" dt="2020-06-29T21:48:42.275" v="9093" actId="478"/>
          <ac:picMkLst>
            <pc:docMk/>
            <pc:sldMk cId="4199318821" sldId="330"/>
            <ac:picMk id="22530" creationId="{976C023E-AF4F-4BF9-B910-8582288DCA80}"/>
          </ac:picMkLst>
        </pc:picChg>
        <pc:picChg chg="add">
          <ac:chgData name="Jim Beland" userId="d41a4da1a37fb713" providerId="LiveId" clId="{10E2A775-57EE-4289-B25D-C8FA0E99EB4B}" dt="2020-06-29T21:50:05.457" v="9094"/>
          <ac:picMkLst>
            <pc:docMk/>
            <pc:sldMk cId="4199318821" sldId="330"/>
            <ac:picMk id="23554" creationId="{E5CC60FB-F6D2-4D77-AC25-A59E7EDC7D4C}"/>
          </ac:picMkLst>
        </pc:picChg>
      </pc:sldChg>
      <pc:sldChg chg="addSp delSp modSp add">
        <pc:chgData name="Jim Beland" userId="d41a4da1a37fb713" providerId="LiveId" clId="{10E2A775-57EE-4289-B25D-C8FA0E99EB4B}" dt="2020-06-29T21:52:39.472" v="9304"/>
        <pc:sldMkLst>
          <pc:docMk/>
          <pc:sldMk cId="3965961946" sldId="331"/>
        </pc:sldMkLst>
        <pc:spChg chg="mod">
          <ac:chgData name="Jim Beland" userId="d41a4da1a37fb713" providerId="LiveId" clId="{10E2A775-57EE-4289-B25D-C8FA0E99EB4B}" dt="2020-06-29T21:51:50.744" v="9291" actId="20577"/>
          <ac:spMkLst>
            <pc:docMk/>
            <pc:sldMk cId="3965961946" sldId="331"/>
            <ac:spMk id="3" creationId="{CF438C7C-B5BF-4A81-B5EF-5AFFD6025DEC}"/>
          </ac:spMkLst>
        </pc:spChg>
        <pc:inkChg chg="add del">
          <ac:chgData name="Jim Beland" userId="d41a4da1a37fb713" providerId="LiveId" clId="{10E2A775-57EE-4289-B25D-C8FA0E99EB4B}" dt="2020-06-29T21:52:22.084" v="9299" actId="9405"/>
          <ac:inkMkLst>
            <pc:docMk/>
            <pc:sldMk cId="3965961946" sldId="331"/>
            <ac:inkMk id="4" creationId="{426C84CE-24E9-4769-9AEF-355528B527E1}"/>
          </ac:inkMkLst>
        </pc:inkChg>
        <pc:inkChg chg="add del">
          <ac:chgData name="Jim Beland" userId="d41a4da1a37fb713" providerId="LiveId" clId="{10E2A775-57EE-4289-B25D-C8FA0E99EB4B}" dt="2020-06-29T21:52:21.988" v="9298" actId="9405"/>
          <ac:inkMkLst>
            <pc:docMk/>
            <pc:sldMk cId="3965961946" sldId="331"/>
            <ac:inkMk id="5" creationId="{455A14E5-AC44-432A-AD7C-6D9B0658C682}"/>
          </ac:inkMkLst>
        </pc:inkChg>
        <pc:inkChg chg="add del">
          <ac:chgData name="Jim Beland" userId="d41a4da1a37fb713" providerId="LiveId" clId="{10E2A775-57EE-4289-B25D-C8FA0E99EB4B}" dt="2020-06-29T21:52:15.461" v="9295" actId="9405"/>
          <ac:inkMkLst>
            <pc:docMk/>
            <pc:sldMk cId="3965961946" sldId="331"/>
            <ac:inkMk id="6" creationId="{B8782000-D50E-4523-8BBF-D203ACEA4C5D}"/>
          </ac:inkMkLst>
        </pc:inkChg>
        <pc:inkChg chg="add del">
          <ac:chgData name="Jim Beland" userId="d41a4da1a37fb713" providerId="LiveId" clId="{10E2A775-57EE-4289-B25D-C8FA0E99EB4B}" dt="2020-06-29T21:52:21.783" v="9297" actId="9405"/>
          <ac:inkMkLst>
            <pc:docMk/>
            <pc:sldMk cId="3965961946" sldId="331"/>
            <ac:inkMk id="7" creationId="{E5AA40F8-7DE6-4A7B-85DE-4AA82BC41987}"/>
          </ac:inkMkLst>
        </pc:inkChg>
        <pc:inkChg chg="add del">
          <ac:chgData name="Jim Beland" userId="d41a4da1a37fb713" providerId="LiveId" clId="{10E2A775-57EE-4289-B25D-C8FA0E99EB4B}" dt="2020-06-29T21:52:31.393" v="9301" actId="9405"/>
          <ac:inkMkLst>
            <pc:docMk/>
            <pc:sldMk cId="3965961946" sldId="331"/>
            <ac:inkMk id="8" creationId="{8C440348-FDE5-4E8C-B07C-C0410D4759E4}"/>
          </ac:inkMkLst>
        </pc:inkChg>
        <pc:inkChg chg="add del">
          <ac:chgData name="Jim Beland" userId="d41a4da1a37fb713" providerId="LiveId" clId="{10E2A775-57EE-4289-B25D-C8FA0E99EB4B}" dt="2020-06-29T21:52:39.472" v="9304"/>
          <ac:inkMkLst>
            <pc:docMk/>
            <pc:sldMk cId="3965961946" sldId="331"/>
            <ac:inkMk id="9" creationId="{05BEDEAA-C8F0-4F4F-BFCF-957E30C2C6E9}"/>
          </ac:inkMkLst>
        </pc:inkChg>
        <pc:inkChg chg="add del">
          <ac:chgData name="Jim Beland" userId="d41a4da1a37fb713" providerId="LiveId" clId="{10E2A775-57EE-4289-B25D-C8FA0E99EB4B}" dt="2020-06-29T21:52:39.472" v="9304"/>
          <ac:inkMkLst>
            <pc:docMk/>
            <pc:sldMk cId="3965961946" sldId="331"/>
            <ac:inkMk id="10" creationId="{0B7BA330-E4DE-4CA8-971C-A12E836E01FD}"/>
          </ac:inkMkLst>
        </pc:inkChg>
        <pc:inkChg chg="add">
          <ac:chgData name="Jim Beland" userId="d41a4da1a37fb713" providerId="LiveId" clId="{10E2A775-57EE-4289-B25D-C8FA0E99EB4B}" dt="2020-06-29T21:52:39.472" v="9304"/>
          <ac:inkMkLst>
            <pc:docMk/>
            <pc:sldMk cId="3965961946" sldId="331"/>
            <ac:inkMk id="11" creationId="{F70D3414-9C6D-4C2B-877B-88876E711F00}"/>
          </ac:inkMkLst>
        </pc:inkChg>
      </pc:sldChg>
      <pc:sldChg chg="modSp add">
        <pc:chgData name="Jim Beland" userId="d41a4da1a37fb713" providerId="LiveId" clId="{10E2A775-57EE-4289-B25D-C8FA0E99EB4B}" dt="2020-06-29T22:02:00.644" v="9909" actId="20577"/>
        <pc:sldMkLst>
          <pc:docMk/>
          <pc:sldMk cId="3072287643" sldId="332"/>
        </pc:sldMkLst>
        <pc:spChg chg="mod">
          <ac:chgData name="Jim Beland" userId="d41a4da1a37fb713" providerId="LiveId" clId="{10E2A775-57EE-4289-B25D-C8FA0E99EB4B}" dt="2020-06-29T22:02:00.644" v="9909" actId="20577"/>
          <ac:spMkLst>
            <pc:docMk/>
            <pc:sldMk cId="3072287643" sldId="332"/>
            <ac:spMk id="3" creationId="{CF438C7C-B5BF-4A81-B5EF-5AFFD6025DEC}"/>
          </ac:spMkLst>
        </pc:spChg>
      </pc:sldChg>
      <pc:sldChg chg="add">
        <pc:chgData name="Jim Beland" userId="d41a4da1a37fb713" providerId="LiveId" clId="{10E2A775-57EE-4289-B25D-C8FA0E99EB4B}" dt="2020-06-29T21:58:36.659" v="9486"/>
        <pc:sldMkLst>
          <pc:docMk/>
          <pc:sldMk cId="2350054715" sldId="333"/>
        </pc:sldMkLst>
      </pc:sldChg>
      <pc:sldChg chg="modSp add">
        <pc:chgData name="Jim Beland" userId="d41a4da1a37fb713" providerId="LiveId" clId="{10E2A775-57EE-4289-B25D-C8FA0E99EB4B}" dt="2020-06-29T22:04:00.697" v="10032" actId="20577"/>
        <pc:sldMkLst>
          <pc:docMk/>
          <pc:sldMk cId="214664491" sldId="334"/>
        </pc:sldMkLst>
        <pc:spChg chg="mod">
          <ac:chgData name="Jim Beland" userId="d41a4da1a37fb713" providerId="LiveId" clId="{10E2A775-57EE-4289-B25D-C8FA0E99EB4B}" dt="2020-06-29T22:02:21.178" v="9917" actId="20577"/>
          <ac:spMkLst>
            <pc:docMk/>
            <pc:sldMk cId="214664491" sldId="334"/>
            <ac:spMk id="2" creationId="{6AC3E85D-69D2-4B76-B2D9-F84D32D7871A}"/>
          </ac:spMkLst>
        </pc:spChg>
        <pc:spChg chg="mod">
          <ac:chgData name="Jim Beland" userId="d41a4da1a37fb713" providerId="LiveId" clId="{10E2A775-57EE-4289-B25D-C8FA0E99EB4B}" dt="2020-06-29T22:04:00.697" v="10032" actId="20577"/>
          <ac:spMkLst>
            <pc:docMk/>
            <pc:sldMk cId="214664491" sldId="334"/>
            <ac:spMk id="3" creationId="{1A77E89D-F0B3-48F1-8582-D5875B3FBC06}"/>
          </ac:spMkLst>
        </pc:spChg>
      </pc:sldChg>
      <pc:sldChg chg="addSp delSp modSp add">
        <pc:chgData name="Jim Beland" userId="d41a4da1a37fb713" providerId="LiveId" clId="{10E2A775-57EE-4289-B25D-C8FA0E99EB4B}" dt="2020-06-29T22:09:50.133" v="10371" actId="20577"/>
        <pc:sldMkLst>
          <pc:docMk/>
          <pc:sldMk cId="3000242764" sldId="335"/>
        </pc:sldMkLst>
        <pc:spChg chg="mod">
          <ac:chgData name="Jim Beland" userId="d41a4da1a37fb713" providerId="LiveId" clId="{10E2A775-57EE-4289-B25D-C8FA0E99EB4B}" dt="2020-06-29T22:09:50.133" v="10371" actId="20577"/>
          <ac:spMkLst>
            <pc:docMk/>
            <pc:sldMk cId="3000242764" sldId="335"/>
            <ac:spMk id="2" creationId="{6AC3E85D-69D2-4B76-B2D9-F84D32D7871A}"/>
          </ac:spMkLst>
        </pc:spChg>
        <pc:spChg chg="mod">
          <ac:chgData name="Jim Beland" userId="d41a4da1a37fb713" providerId="LiveId" clId="{10E2A775-57EE-4289-B25D-C8FA0E99EB4B}" dt="2020-06-29T22:04:23.161" v="10108" actId="6549"/>
          <ac:spMkLst>
            <pc:docMk/>
            <pc:sldMk cId="3000242764" sldId="335"/>
            <ac:spMk id="3" creationId="{1A77E89D-F0B3-48F1-8582-D5875B3FBC06}"/>
          </ac:spMkLst>
        </pc:spChg>
        <pc:spChg chg="del">
          <ac:chgData name="Jim Beland" userId="d41a4da1a37fb713" providerId="LiveId" clId="{10E2A775-57EE-4289-B25D-C8FA0E99EB4B}" dt="2020-06-29T22:07:48.592" v="10109"/>
          <ac:spMkLst>
            <pc:docMk/>
            <pc:sldMk cId="3000242764" sldId="335"/>
            <ac:spMk id="4" creationId="{8E15581E-9E8D-49FB-85E1-B56CF6F0CC65}"/>
          </ac:spMkLst>
        </pc:spChg>
        <pc:picChg chg="add">
          <ac:chgData name="Jim Beland" userId="d41a4da1a37fb713" providerId="LiveId" clId="{10E2A775-57EE-4289-B25D-C8FA0E99EB4B}" dt="2020-06-29T22:07:48.592" v="10109"/>
          <ac:picMkLst>
            <pc:docMk/>
            <pc:sldMk cId="3000242764" sldId="335"/>
            <ac:picMk id="1026" creationId="{B3F64C7C-4A86-4DB3-AF61-D87B30EC9917}"/>
          </ac:picMkLst>
        </pc:picChg>
      </pc:sldChg>
      <pc:sldChg chg="addSp delSp modSp add">
        <pc:chgData name="Jim Beland" userId="d41a4da1a37fb713" providerId="LiveId" clId="{10E2A775-57EE-4289-B25D-C8FA0E99EB4B}" dt="2020-06-29T22:09:54.442" v="10378" actId="20577"/>
        <pc:sldMkLst>
          <pc:docMk/>
          <pc:sldMk cId="2639566457" sldId="336"/>
        </pc:sldMkLst>
        <pc:spChg chg="mod">
          <ac:chgData name="Jim Beland" userId="d41a4da1a37fb713" providerId="LiveId" clId="{10E2A775-57EE-4289-B25D-C8FA0E99EB4B}" dt="2020-06-29T22:09:54.442" v="10378" actId="20577"/>
          <ac:spMkLst>
            <pc:docMk/>
            <pc:sldMk cId="2639566457" sldId="336"/>
            <ac:spMk id="2" creationId="{6AC3E85D-69D2-4B76-B2D9-F84D32D7871A}"/>
          </ac:spMkLst>
        </pc:spChg>
        <pc:spChg chg="mod">
          <ac:chgData name="Jim Beland" userId="d41a4da1a37fb713" providerId="LiveId" clId="{10E2A775-57EE-4289-B25D-C8FA0E99EB4B}" dt="2020-06-29T22:09:43.473" v="10364" actId="20577"/>
          <ac:spMkLst>
            <pc:docMk/>
            <pc:sldMk cId="2639566457" sldId="336"/>
            <ac:spMk id="3" creationId="{1A77E89D-F0B3-48F1-8582-D5875B3FBC06}"/>
          </ac:spMkLst>
        </pc:spChg>
        <pc:inkChg chg="add del">
          <ac:chgData name="Jim Beland" userId="d41a4da1a37fb713" providerId="LiveId" clId="{10E2A775-57EE-4289-B25D-C8FA0E99EB4B}" dt="2020-06-29T22:08:20.356" v="10113"/>
          <ac:inkMkLst>
            <pc:docMk/>
            <pc:sldMk cId="2639566457" sldId="336"/>
            <ac:inkMk id="4" creationId="{5ADC869D-56D2-427C-8A19-0A411A073E96}"/>
          </ac:inkMkLst>
        </pc:inkChg>
        <pc:inkChg chg="add del">
          <ac:chgData name="Jim Beland" userId="d41a4da1a37fb713" providerId="LiveId" clId="{10E2A775-57EE-4289-B25D-C8FA0E99EB4B}" dt="2020-06-29T22:08:20.356" v="10113"/>
          <ac:inkMkLst>
            <pc:docMk/>
            <pc:sldMk cId="2639566457" sldId="336"/>
            <ac:inkMk id="5" creationId="{ADD0D104-DA6A-48B8-A95A-23E4CC9C677B}"/>
          </ac:inkMkLst>
        </pc:inkChg>
        <pc:inkChg chg="add">
          <ac:chgData name="Jim Beland" userId="d41a4da1a37fb713" providerId="LiveId" clId="{10E2A775-57EE-4289-B25D-C8FA0E99EB4B}" dt="2020-06-29T22:08:20.356" v="10113"/>
          <ac:inkMkLst>
            <pc:docMk/>
            <pc:sldMk cId="2639566457" sldId="336"/>
            <ac:inkMk id="6" creationId="{4BE65BC7-459F-4EEC-B49E-88BE68223864}"/>
          </ac:inkMkLst>
        </pc:inkChg>
        <pc:inkChg chg="add del">
          <ac:chgData name="Jim Beland" userId="d41a4da1a37fb713" providerId="LiveId" clId="{10E2A775-57EE-4289-B25D-C8FA0E99EB4B}" dt="2020-06-29T22:08:23.404" v="10115" actId="9405"/>
          <ac:inkMkLst>
            <pc:docMk/>
            <pc:sldMk cId="2639566457" sldId="336"/>
            <ac:inkMk id="7" creationId="{D1DAC1CE-54CC-43F2-BFE8-F1D5F94DA57E}"/>
          </ac:inkMkLst>
        </pc:inkChg>
        <pc:inkChg chg="add del">
          <ac:chgData name="Jim Beland" userId="d41a4da1a37fb713" providerId="LiveId" clId="{10E2A775-57EE-4289-B25D-C8FA0E99EB4B}" dt="2020-06-29T22:08:28.170" v="10118"/>
          <ac:inkMkLst>
            <pc:docMk/>
            <pc:sldMk cId="2639566457" sldId="336"/>
            <ac:inkMk id="8" creationId="{F69C0740-E8E9-44A6-A325-BFB4E34FE235}"/>
          </ac:inkMkLst>
        </pc:inkChg>
        <pc:inkChg chg="add del">
          <ac:chgData name="Jim Beland" userId="d41a4da1a37fb713" providerId="LiveId" clId="{10E2A775-57EE-4289-B25D-C8FA0E99EB4B}" dt="2020-06-29T22:08:28.170" v="10118"/>
          <ac:inkMkLst>
            <pc:docMk/>
            <pc:sldMk cId="2639566457" sldId="336"/>
            <ac:inkMk id="9" creationId="{0F3F480C-CD3C-402A-919F-56D841D19311}"/>
          </ac:inkMkLst>
        </pc:inkChg>
        <pc:inkChg chg="add">
          <ac:chgData name="Jim Beland" userId="d41a4da1a37fb713" providerId="LiveId" clId="{10E2A775-57EE-4289-B25D-C8FA0E99EB4B}" dt="2020-06-29T22:08:28.170" v="10118"/>
          <ac:inkMkLst>
            <pc:docMk/>
            <pc:sldMk cId="2639566457" sldId="336"/>
            <ac:inkMk id="10" creationId="{C8DED4A1-7618-431D-BF4B-D6071D0EE679}"/>
          </ac:inkMkLst>
        </pc:inkChg>
        <pc:inkChg chg="add del">
          <ac:chgData name="Jim Beland" userId="d41a4da1a37fb713" providerId="LiveId" clId="{10E2A775-57EE-4289-B25D-C8FA0E99EB4B}" dt="2020-06-29T22:08:30.862" v="10121"/>
          <ac:inkMkLst>
            <pc:docMk/>
            <pc:sldMk cId="2639566457" sldId="336"/>
            <ac:inkMk id="11" creationId="{C884300A-8D34-456B-9F2B-63063C4513FE}"/>
          </ac:inkMkLst>
        </pc:inkChg>
        <pc:inkChg chg="add del">
          <ac:chgData name="Jim Beland" userId="d41a4da1a37fb713" providerId="LiveId" clId="{10E2A775-57EE-4289-B25D-C8FA0E99EB4B}" dt="2020-06-29T22:08:30.862" v="10121"/>
          <ac:inkMkLst>
            <pc:docMk/>
            <pc:sldMk cId="2639566457" sldId="336"/>
            <ac:inkMk id="12" creationId="{4B5D39A1-6CED-4FBD-8CD0-28FEB24EA19A}"/>
          </ac:inkMkLst>
        </pc:inkChg>
        <pc:inkChg chg="add">
          <ac:chgData name="Jim Beland" userId="d41a4da1a37fb713" providerId="LiveId" clId="{10E2A775-57EE-4289-B25D-C8FA0E99EB4B}" dt="2020-06-29T22:08:30.862" v="10121"/>
          <ac:inkMkLst>
            <pc:docMk/>
            <pc:sldMk cId="2639566457" sldId="336"/>
            <ac:inkMk id="13" creationId="{0BF2598E-31BD-402D-B849-C424E1E9C0F2}"/>
          </ac:inkMkLst>
        </pc:inkChg>
      </pc:sldChg>
      <pc:sldChg chg="modSp add">
        <pc:chgData name="Jim Beland" userId="d41a4da1a37fb713" providerId="LiveId" clId="{10E2A775-57EE-4289-B25D-C8FA0E99EB4B}" dt="2020-06-29T22:10:55.185" v="10660" actId="20577"/>
        <pc:sldMkLst>
          <pc:docMk/>
          <pc:sldMk cId="1734531889" sldId="337"/>
        </pc:sldMkLst>
        <pc:spChg chg="mod">
          <ac:chgData name="Jim Beland" userId="d41a4da1a37fb713" providerId="LiveId" clId="{10E2A775-57EE-4289-B25D-C8FA0E99EB4B}" dt="2020-06-29T22:10:55.185" v="10660" actId="20577"/>
          <ac:spMkLst>
            <pc:docMk/>
            <pc:sldMk cId="1734531889" sldId="337"/>
            <ac:spMk id="3" creationId="{1A77E89D-F0B3-48F1-8582-D5875B3FBC06}"/>
          </ac:spMkLst>
        </pc:spChg>
      </pc:sldChg>
      <pc:sldChg chg="modSp add">
        <pc:chgData name="Jim Beland" userId="d41a4da1a37fb713" providerId="LiveId" clId="{10E2A775-57EE-4289-B25D-C8FA0E99EB4B}" dt="2020-06-29T22:11:30.940" v="10696" actId="20577"/>
        <pc:sldMkLst>
          <pc:docMk/>
          <pc:sldMk cId="1570837102" sldId="338"/>
        </pc:sldMkLst>
        <pc:spChg chg="mod">
          <ac:chgData name="Jim Beland" userId="d41a4da1a37fb713" providerId="LiveId" clId="{10E2A775-57EE-4289-B25D-C8FA0E99EB4B}" dt="2020-06-29T22:11:30.940" v="10696" actId="20577"/>
          <ac:spMkLst>
            <pc:docMk/>
            <pc:sldMk cId="1570837102" sldId="338"/>
            <ac:spMk id="3" creationId="{1A77E89D-F0B3-48F1-8582-D5875B3FBC06}"/>
          </ac:spMkLst>
        </pc:spChg>
      </pc:sldChg>
      <pc:sldChg chg="modSp">
        <pc:chgData name="Jim Beland" userId="d41a4da1a37fb713" providerId="LiveId" clId="{10E2A775-57EE-4289-B25D-C8FA0E99EB4B}" dt="2020-06-30T01:21:48.654" v="13716" actId="207"/>
        <pc:sldMkLst>
          <pc:docMk/>
          <pc:sldMk cId="2139146625" sldId="343"/>
        </pc:sldMkLst>
        <pc:spChg chg="mod">
          <ac:chgData name="Jim Beland" userId="d41a4da1a37fb713" providerId="LiveId" clId="{10E2A775-57EE-4289-B25D-C8FA0E99EB4B}" dt="2020-06-30T01:21:48.654" v="13716" actId="207"/>
          <ac:spMkLst>
            <pc:docMk/>
            <pc:sldMk cId="2139146625" sldId="343"/>
            <ac:spMk id="3" creationId="{7641CEF3-F998-4DF8-AE19-10E610CD70F2}"/>
          </ac:spMkLst>
        </pc:spChg>
      </pc:sldChg>
      <pc:sldChg chg="modSp">
        <pc:chgData name="Jim Beland" userId="d41a4da1a37fb713" providerId="LiveId" clId="{10E2A775-57EE-4289-B25D-C8FA0E99EB4B}" dt="2020-07-02T17:22:08.891" v="15114" actId="20577"/>
        <pc:sldMkLst>
          <pc:docMk/>
          <pc:sldMk cId="1288057072" sldId="344"/>
        </pc:sldMkLst>
        <pc:spChg chg="mod">
          <ac:chgData name="Jim Beland" userId="d41a4da1a37fb713" providerId="LiveId" clId="{10E2A775-57EE-4289-B25D-C8FA0E99EB4B}" dt="2020-07-02T17:22:08.891" v="15114" actId="20577"/>
          <ac:spMkLst>
            <pc:docMk/>
            <pc:sldMk cId="1288057072" sldId="344"/>
            <ac:spMk id="3" creationId="{7641CEF3-F998-4DF8-AE19-10E610CD70F2}"/>
          </ac:spMkLst>
        </pc:spChg>
      </pc:sldChg>
      <pc:sldChg chg="delSp modSp add">
        <pc:chgData name="Jim Beland" userId="d41a4da1a37fb713" providerId="LiveId" clId="{10E2A775-57EE-4289-B25D-C8FA0E99EB4B}" dt="2020-06-29T23:30:12.534" v="10791"/>
        <pc:sldMkLst>
          <pc:docMk/>
          <pc:sldMk cId="1028066054" sldId="345"/>
        </pc:sldMkLst>
        <pc:spChg chg="mod">
          <ac:chgData name="Jim Beland" userId="d41a4da1a37fb713" providerId="LiveId" clId="{10E2A775-57EE-4289-B25D-C8FA0E99EB4B}" dt="2020-06-29T23:29:29.931" v="10767" actId="20577"/>
          <ac:spMkLst>
            <pc:docMk/>
            <pc:sldMk cId="1028066054" sldId="345"/>
            <ac:spMk id="3" creationId="{7641CEF3-F998-4DF8-AE19-10E610CD70F2}"/>
          </ac:spMkLst>
        </pc:spChg>
        <pc:inkChg chg="del">
          <ac:chgData name="Jim Beland" userId="d41a4da1a37fb713" providerId="LiveId" clId="{10E2A775-57EE-4289-B25D-C8FA0E99EB4B}" dt="2020-06-29T23:30:12.534" v="10791"/>
          <ac:inkMkLst>
            <pc:docMk/>
            <pc:sldMk cId="1028066054" sldId="345"/>
            <ac:inkMk id="7" creationId="{9DDE8728-E0F8-4A1B-A4F9-20377D95DA5D}"/>
          </ac:inkMkLst>
        </pc:inkChg>
      </pc:sldChg>
      <pc:sldChg chg="delSp modSp add">
        <pc:chgData name="Jim Beland" userId="d41a4da1a37fb713" providerId="LiveId" clId="{10E2A775-57EE-4289-B25D-C8FA0E99EB4B}" dt="2020-06-30T01:22:06.493" v="13718" actId="207"/>
        <pc:sldMkLst>
          <pc:docMk/>
          <pc:sldMk cId="2947353284" sldId="346"/>
        </pc:sldMkLst>
        <pc:spChg chg="mod">
          <ac:chgData name="Jim Beland" userId="d41a4da1a37fb713" providerId="LiveId" clId="{10E2A775-57EE-4289-B25D-C8FA0E99EB4B}" dt="2020-06-30T01:22:06.493" v="13718" actId="207"/>
          <ac:spMkLst>
            <pc:docMk/>
            <pc:sldMk cId="2947353284" sldId="346"/>
            <ac:spMk id="3" creationId="{7641CEF3-F998-4DF8-AE19-10E610CD70F2}"/>
          </ac:spMkLst>
        </pc:spChg>
        <pc:inkChg chg="del">
          <ac:chgData name="Jim Beland" userId="d41a4da1a37fb713" providerId="LiveId" clId="{10E2A775-57EE-4289-B25D-C8FA0E99EB4B}" dt="2020-06-29T23:30:17.190" v="10792"/>
          <ac:inkMkLst>
            <pc:docMk/>
            <pc:sldMk cId="2947353284" sldId="346"/>
            <ac:inkMk id="7" creationId="{9DDE8728-E0F8-4A1B-A4F9-20377D95DA5D}"/>
          </ac:inkMkLst>
        </pc:inkChg>
      </pc:sldChg>
      <pc:sldChg chg="modSp add del">
        <pc:chgData name="Jim Beland" userId="d41a4da1a37fb713" providerId="LiveId" clId="{10E2A775-57EE-4289-B25D-C8FA0E99EB4B}" dt="2020-07-02T17:27:24.494" v="15233" actId="2696"/>
        <pc:sldMkLst>
          <pc:docMk/>
          <pc:sldMk cId="3140167541" sldId="347"/>
        </pc:sldMkLst>
        <pc:spChg chg="mod">
          <ac:chgData name="Jim Beland" userId="d41a4da1a37fb713" providerId="LiveId" clId="{10E2A775-57EE-4289-B25D-C8FA0E99EB4B}" dt="2020-06-29T23:38:07.423" v="11584" actId="20577"/>
          <ac:spMkLst>
            <pc:docMk/>
            <pc:sldMk cId="3140167541" sldId="347"/>
            <ac:spMk id="2" creationId="{88ABD94F-65AB-4E88-A8BD-D145DA5B5D38}"/>
          </ac:spMkLst>
        </pc:spChg>
        <pc:spChg chg="mod">
          <ac:chgData name="Jim Beland" userId="d41a4da1a37fb713" providerId="LiveId" clId="{10E2A775-57EE-4289-B25D-C8FA0E99EB4B}" dt="2020-07-02T17:23:07.890" v="15129" actId="20577"/>
          <ac:spMkLst>
            <pc:docMk/>
            <pc:sldMk cId="3140167541" sldId="347"/>
            <ac:spMk id="3" creationId="{EC93C416-9B1F-49A7-B102-090B45C3B84A}"/>
          </ac:spMkLst>
        </pc:spChg>
      </pc:sldChg>
      <pc:sldChg chg="modSp add">
        <pc:chgData name="Jim Beland" userId="d41a4da1a37fb713" providerId="LiveId" clId="{10E2A775-57EE-4289-B25D-C8FA0E99EB4B}" dt="2020-07-02T17:25:14.472" v="15177" actId="20577"/>
        <pc:sldMkLst>
          <pc:docMk/>
          <pc:sldMk cId="3755423150" sldId="348"/>
        </pc:sldMkLst>
        <pc:spChg chg="mod">
          <ac:chgData name="Jim Beland" userId="d41a4da1a37fb713" providerId="LiveId" clId="{10E2A775-57EE-4289-B25D-C8FA0E99EB4B}" dt="2020-07-02T17:25:14.472" v="15177" actId="20577"/>
          <ac:spMkLst>
            <pc:docMk/>
            <pc:sldMk cId="3755423150" sldId="348"/>
            <ac:spMk id="3" creationId="{EC93C416-9B1F-49A7-B102-090B45C3B84A}"/>
          </ac:spMkLst>
        </pc:spChg>
      </pc:sldChg>
      <pc:sldChg chg="modSp add">
        <pc:chgData name="Jim Beland" userId="d41a4da1a37fb713" providerId="LiveId" clId="{10E2A775-57EE-4289-B25D-C8FA0E99EB4B}" dt="2020-06-29T23:50:56.981" v="12447" actId="20577"/>
        <pc:sldMkLst>
          <pc:docMk/>
          <pc:sldMk cId="2664689666" sldId="349"/>
        </pc:sldMkLst>
        <pc:spChg chg="mod">
          <ac:chgData name="Jim Beland" userId="d41a4da1a37fb713" providerId="LiveId" clId="{10E2A775-57EE-4289-B25D-C8FA0E99EB4B}" dt="2020-06-29T23:46:58.100" v="11978" actId="20577"/>
          <ac:spMkLst>
            <pc:docMk/>
            <pc:sldMk cId="2664689666" sldId="349"/>
            <ac:spMk id="2" creationId="{8DBB8F46-AFF7-4565-9646-EBFDCC9776EA}"/>
          </ac:spMkLst>
        </pc:spChg>
        <pc:spChg chg="mod">
          <ac:chgData name="Jim Beland" userId="d41a4da1a37fb713" providerId="LiveId" clId="{10E2A775-57EE-4289-B25D-C8FA0E99EB4B}" dt="2020-06-29T23:50:56.981" v="12447" actId="20577"/>
          <ac:spMkLst>
            <pc:docMk/>
            <pc:sldMk cId="2664689666" sldId="349"/>
            <ac:spMk id="3" creationId="{88E6A444-3224-4B0A-A280-3802F277502F}"/>
          </ac:spMkLst>
        </pc:spChg>
      </pc:sldChg>
      <pc:sldChg chg="modSp add">
        <pc:chgData name="Jim Beland" userId="d41a4da1a37fb713" providerId="LiveId" clId="{10E2A775-57EE-4289-B25D-C8FA0E99EB4B}" dt="2020-06-29T23:52:30.030" v="12535" actId="20577"/>
        <pc:sldMkLst>
          <pc:docMk/>
          <pc:sldMk cId="2707452502" sldId="350"/>
        </pc:sldMkLst>
        <pc:spChg chg="mod">
          <ac:chgData name="Jim Beland" userId="d41a4da1a37fb713" providerId="LiveId" clId="{10E2A775-57EE-4289-B25D-C8FA0E99EB4B}" dt="2020-06-29T23:51:18.466" v="12455" actId="20577"/>
          <ac:spMkLst>
            <pc:docMk/>
            <pc:sldMk cId="2707452502" sldId="350"/>
            <ac:spMk id="2" creationId="{CB786A17-0F0C-46E8-A6AB-CE03E81CE1F8}"/>
          </ac:spMkLst>
        </pc:spChg>
        <pc:spChg chg="mod">
          <ac:chgData name="Jim Beland" userId="d41a4da1a37fb713" providerId="LiveId" clId="{10E2A775-57EE-4289-B25D-C8FA0E99EB4B}" dt="2020-06-29T23:52:30.030" v="12535" actId="20577"/>
          <ac:spMkLst>
            <pc:docMk/>
            <pc:sldMk cId="2707452502" sldId="350"/>
            <ac:spMk id="3" creationId="{990BAEDF-F370-4E4B-9C4C-6C3A295568A0}"/>
          </ac:spMkLst>
        </pc:spChg>
      </pc:sldChg>
      <pc:sldChg chg="addSp delSp modSp add">
        <pc:chgData name="Jim Beland" userId="d41a4da1a37fb713" providerId="LiveId" clId="{10E2A775-57EE-4289-B25D-C8FA0E99EB4B}" dt="2020-06-30T00:00:28.846" v="12914"/>
        <pc:sldMkLst>
          <pc:docMk/>
          <pc:sldMk cId="1970850824" sldId="351"/>
        </pc:sldMkLst>
        <pc:spChg chg="mod">
          <ac:chgData name="Jim Beland" userId="d41a4da1a37fb713" providerId="LiveId" clId="{10E2A775-57EE-4289-B25D-C8FA0E99EB4B}" dt="2020-06-29T23:52:38.949" v="12543" actId="20577"/>
          <ac:spMkLst>
            <pc:docMk/>
            <pc:sldMk cId="1970850824" sldId="351"/>
            <ac:spMk id="2" creationId="{CB786A17-0F0C-46E8-A6AB-CE03E81CE1F8}"/>
          </ac:spMkLst>
        </pc:spChg>
        <pc:spChg chg="mod">
          <ac:chgData name="Jim Beland" userId="d41a4da1a37fb713" providerId="LiveId" clId="{10E2A775-57EE-4289-B25D-C8FA0E99EB4B}" dt="2020-06-29T23:59:09.756" v="12858" actId="20577"/>
          <ac:spMkLst>
            <pc:docMk/>
            <pc:sldMk cId="1970850824" sldId="351"/>
            <ac:spMk id="3" creationId="{990BAEDF-F370-4E4B-9C4C-6C3A295568A0}"/>
          </ac:spMkLst>
        </pc:spChg>
        <pc:spChg chg="del">
          <ac:chgData name="Jim Beland" userId="d41a4da1a37fb713" providerId="LiveId" clId="{10E2A775-57EE-4289-B25D-C8FA0E99EB4B}" dt="2020-06-29T23:58:00.242" v="12606"/>
          <ac:spMkLst>
            <pc:docMk/>
            <pc:sldMk cId="1970850824" sldId="351"/>
            <ac:spMk id="4" creationId="{ADD2CBA2-C903-43C8-A3C0-CDA2D3A85493}"/>
          </ac:spMkLst>
        </pc:spChg>
        <pc:picChg chg="add">
          <ac:chgData name="Jim Beland" userId="d41a4da1a37fb713" providerId="LiveId" clId="{10E2A775-57EE-4289-B25D-C8FA0E99EB4B}" dt="2020-06-29T23:58:00.242" v="12606"/>
          <ac:picMkLst>
            <pc:docMk/>
            <pc:sldMk cId="1970850824" sldId="351"/>
            <ac:picMk id="1026" creationId="{654AE776-0CE7-4A85-ACFB-84EC3EEDC6E7}"/>
          </ac:picMkLst>
        </pc:picChg>
        <pc:inkChg chg="add del">
          <ac:chgData name="Jim Beland" userId="d41a4da1a37fb713" providerId="LiveId" clId="{10E2A775-57EE-4289-B25D-C8FA0E99EB4B}" dt="2020-06-30T00:00:28.846" v="12914"/>
          <ac:inkMkLst>
            <pc:docMk/>
            <pc:sldMk cId="1970850824" sldId="351"/>
            <ac:inkMk id="5" creationId="{447CA954-43B6-4980-9EF5-769F48D49C5F}"/>
          </ac:inkMkLst>
        </pc:inkChg>
        <pc:inkChg chg="add del">
          <ac:chgData name="Jim Beland" userId="d41a4da1a37fb713" providerId="LiveId" clId="{10E2A775-57EE-4289-B25D-C8FA0E99EB4B}" dt="2020-06-30T00:00:28.846" v="12914"/>
          <ac:inkMkLst>
            <pc:docMk/>
            <pc:sldMk cId="1970850824" sldId="351"/>
            <ac:inkMk id="6" creationId="{9594B0BA-000E-4DBF-BB54-BAFB8DB7C722}"/>
          </ac:inkMkLst>
        </pc:inkChg>
        <pc:inkChg chg="add del">
          <ac:chgData name="Jim Beland" userId="d41a4da1a37fb713" providerId="LiveId" clId="{10E2A775-57EE-4289-B25D-C8FA0E99EB4B}" dt="2020-06-30T00:00:28.846" v="12914"/>
          <ac:inkMkLst>
            <pc:docMk/>
            <pc:sldMk cId="1970850824" sldId="351"/>
            <ac:inkMk id="7" creationId="{2464A28D-C6CD-444D-90BE-F483922EC627}"/>
          </ac:inkMkLst>
        </pc:inkChg>
        <pc:inkChg chg="add del">
          <ac:chgData name="Jim Beland" userId="d41a4da1a37fb713" providerId="LiveId" clId="{10E2A775-57EE-4289-B25D-C8FA0E99EB4B}" dt="2020-06-30T00:00:28.846" v="12914"/>
          <ac:inkMkLst>
            <pc:docMk/>
            <pc:sldMk cId="1970850824" sldId="351"/>
            <ac:inkMk id="8" creationId="{72FE6530-093C-4C3E-9E4B-DC012C350D91}"/>
          </ac:inkMkLst>
        </pc:inkChg>
        <pc:inkChg chg="add">
          <ac:chgData name="Jim Beland" userId="d41a4da1a37fb713" providerId="LiveId" clId="{10E2A775-57EE-4289-B25D-C8FA0E99EB4B}" dt="2020-06-30T00:00:28.846" v="12914"/>
          <ac:inkMkLst>
            <pc:docMk/>
            <pc:sldMk cId="1970850824" sldId="351"/>
            <ac:inkMk id="9" creationId="{487ECB8D-B1B8-436D-9874-23A2A3C8A152}"/>
          </ac:inkMkLst>
        </pc:inkChg>
      </pc:sldChg>
      <pc:sldChg chg="modSp add">
        <pc:chgData name="Jim Beland" userId="d41a4da1a37fb713" providerId="LiveId" clId="{10E2A775-57EE-4289-B25D-C8FA0E99EB4B}" dt="2020-06-30T00:00:05.971" v="12909" actId="20577"/>
        <pc:sldMkLst>
          <pc:docMk/>
          <pc:sldMk cId="3130169667" sldId="352"/>
        </pc:sldMkLst>
        <pc:spChg chg="mod">
          <ac:chgData name="Jim Beland" userId="d41a4da1a37fb713" providerId="LiveId" clId="{10E2A775-57EE-4289-B25D-C8FA0E99EB4B}" dt="2020-06-30T00:00:05.971" v="12909" actId="20577"/>
          <ac:spMkLst>
            <pc:docMk/>
            <pc:sldMk cId="3130169667" sldId="352"/>
            <ac:spMk id="3" creationId="{990BAEDF-F370-4E4B-9C4C-6C3A295568A0}"/>
          </ac:spMkLst>
        </pc:spChg>
      </pc:sldChg>
      <pc:sldChg chg="modSp add">
        <pc:chgData name="Jim Beland" userId="d41a4da1a37fb713" providerId="LiveId" clId="{10E2A775-57EE-4289-B25D-C8FA0E99EB4B}" dt="2020-06-30T00:02:17.978" v="13278" actId="6549"/>
        <pc:sldMkLst>
          <pc:docMk/>
          <pc:sldMk cId="3611921183" sldId="353"/>
        </pc:sldMkLst>
        <pc:spChg chg="mod">
          <ac:chgData name="Jim Beland" userId="d41a4da1a37fb713" providerId="LiveId" clId="{10E2A775-57EE-4289-B25D-C8FA0E99EB4B}" dt="2020-06-30T00:02:17.978" v="13278" actId="6549"/>
          <ac:spMkLst>
            <pc:docMk/>
            <pc:sldMk cId="3611921183" sldId="353"/>
            <ac:spMk id="3" creationId="{990BAEDF-F370-4E4B-9C4C-6C3A295568A0}"/>
          </ac:spMkLst>
        </pc:spChg>
      </pc:sldChg>
      <pc:sldChg chg="addSp delSp modSp add">
        <pc:chgData name="Jim Beland" userId="d41a4da1a37fb713" providerId="LiveId" clId="{10E2A775-57EE-4289-B25D-C8FA0E99EB4B}" dt="2020-06-30T00:03:49.179" v="13381" actId="20577"/>
        <pc:sldMkLst>
          <pc:docMk/>
          <pc:sldMk cId="672215542" sldId="354"/>
        </pc:sldMkLst>
        <pc:spChg chg="mod">
          <ac:chgData name="Jim Beland" userId="d41a4da1a37fb713" providerId="LiveId" clId="{10E2A775-57EE-4289-B25D-C8FA0E99EB4B}" dt="2020-06-30T00:03:49.179" v="13381" actId="20577"/>
          <ac:spMkLst>
            <pc:docMk/>
            <pc:sldMk cId="672215542" sldId="354"/>
            <ac:spMk id="3" creationId="{990BAEDF-F370-4E4B-9C4C-6C3A295568A0}"/>
          </ac:spMkLst>
        </pc:spChg>
        <pc:inkChg chg="add del">
          <ac:chgData name="Jim Beland" userId="d41a4da1a37fb713" providerId="LiveId" clId="{10E2A775-57EE-4289-B25D-C8FA0E99EB4B}" dt="2020-06-30T00:02:53.915" v="13349"/>
          <ac:inkMkLst>
            <pc:docMk/>
            <pc:sldMk cId="672215542" sldId="354"/>
            <ac:inkMk id="4" creationId="{982FA96E-E6E7-4192-99F0-9A5D3974FB03}"/>
          </ac:inkMkLst>
        </pc:inkChg>
        <pc:inkChg chg="add del">
          <ac:chgData name="Jim Beland" userId="d41a4da1a37fb713" providerId="LiveId" clId="{10E2A775-57EE-4289-B25D-C8FA0E99EB4B}" dt="2020-06-30T00:02:53.915" v="13349"/>
          <ac:inkMkLst>
            <pc:docMk/>
            <pc:sldMk cId="672215542" sldId="354"/>
            <ac:inkMk id="5" creationId="{16F52CD1-5F8C-4271-9362-DC2CE4C1D0F7}"/>
          </ac:inkMkLst>
        </pc:inkChg>
        <pc:inkChg chg="add">
          <ac:chgData name="Jim Beland" userId="d41a4da1a37fb713" providerId="LiveId" clId="{10E2A775-57EE-4289-B25D-C8FA0E99EB4B}" dt="2020-06-30T00:02:53.915" v="13349"/>
          <ac:inkMkLst>
            <pc:docMk/>
            <pc:sldMk cId="672215542" sldId="354"/>
            <ac:inkMk id="6" creationId="{7D327338-1BC9-4628-97A5-692ACAC63B51}"/>
          </ac:inkMkLst>
        </pc:inkChg>
      </pc:sldChg>
      <pc:sldChg chg="modSp add">
        <pc:chgData name="Jim Beland" userId="d41a4da1a37fb713" providerId="LiveId" clId="{10E2A775-57EE-4289-B25D-C8FA0E99EB4B}" dt="2020-06-30T00:04:54.896" v="13591" actId="27636"/>
        <pc:sldMkLst>
          <pc:docMk/>
          <pc:sldMk cId="312479118" sldId="355"/>
        </pc:sldMkLst>
        <pc:spChg chg="mod">
          <ac:chgData name="Jim Beland" userId="d41a4da1a37fb713" providerId="LiveId" clId="{10E2A775-57EE-4289-B25D-C8FA0E99EB4B}" dt="2020-06-30T00:04:54.896" v="13591" actId="27636"/>
          <ac:spMkLst>
            <pc:docMk/>
            <pc:sldMk cId="312479118" sldId="355"/>
            <ac:spMk id="3" creationId="{990BAEDF-F370-4E4B-9C4C-6C3A295568A0}"/>
          </ac:spMkLst>
        </pc:spChg>
      </pc:sldChg>
      <pc:sldChg chg="modSp add">
        <pc:chgData name="Jim Beland" userId="d41a4da1a37fb713" providerId="LiveId" clId="{10E2A775-57EE-4289-B25D-C8FA0E99EB4B}" dt="2020-06-30T00:05:21.770" v="13645" actId="20577"/>
        <pc:sldMkLst>
          <pc:docMk/>
          <pc:sldMk cId="3368093339" sldId="356"/>
        </pc:sldMkLst>
        <pc:spChg chg="mod">
          <ac:chgData name="Jim Beland" userId="d41a4da1a37fb713" providerId="LiveId" clId="{10E2A775-57EE-4289-B25D-C8FA0E99EB4B}" dt="2020-06-30T00:05:21.770" v="13645" actId="20577"/>
          <ac:spMkLst>
            <pc:docMk/>
            <pc:sldMk cId="3368093339" sldId="356"/>
            <ac:spMk id="3" creationId="{990BAEDF-F370-4E4B-9C4C-6C3A295568A0}"/>
          </ac:spMkLst>
        </pc:spChg>
      </pc:sldChg>
      <pc:sldChg chg="modSp add">
        <pc:chgData name="Jim Beland" userId="d41a4da1a37fb713" providerId="LiveId" clId="{10E2A775-57EE-4289-B25D-C8FA0E99EB4B}" dt="2020-06-30T17:23:08.058" v="13722"/>
        <pc:sldMkLst>
          <pc:docMk/>
          <pc:sldMk cId="615772127" sldId="357"/>
        </pc:sldMkLst>
        <pc:spChg chg="mod">
          <ac:chgData name="Jim Beland" userId="d41a4da1a37fb713" providerId="LiveId" clId="{10E2A775-57EE-4289-B25D-C8FA0E99EB4B}" dt="2020-06-30T17:23:08.058" v="13722"/>
          <ac:spMkLst>
            <pc:docMk/>
            <pc:sldMk cId="615772127" sldId="357"/>
            <ac:spMk id="3" creationId="{A1F7F22C-8B31-42B7-BF1D-CDD59C47BEC6}"/>
          </ac:spMkLst>
        </pc:spChg>
      </pc:sldChg>
      <pc:sldChg chg="modSp add ord">
        <pc:chgData name="Jim Beland" userId="d41a4da1a37fb713" providerId="LiveId" clId="{10E2A775-57EE-4289-B25D-C8FA0E99EB4B}" dt="2020-06-30T17:28:44.527" v="14495" actId="20577"/>
        <pc:sldMkLst>
          <pc:docMk/>
          <pc:sldMk cId="646530396" sldId="358"/>
        </pc:sldMkLst>
        <pc:spChg chg="mod">
          <ac:chgData name="Jim Beland" userId="d41a4da1a37fb713" providerId="LiveId" clId="{10E2A775-57EE-4289-B25D-C8FA0E99EB4B}" dt="2020-06-30T17:25:31.149" v="13837" actId="20577"/>
          <ac:spMkLst>
            <pc:docMk/>
            <pc:sldMk cId="646530396" sldId="358"/>
            <ac:spMk id="2" creationId="{7519682B-1696-4543-BC4C-1287A7D98AF0}"/>
          </ac:spMkLst>
        </pc:spChg>
        <pc:spChg chg="mod">
          <ac:chgData name="Jim Beland" userId="d41a4da1a37fb713" providerId="LiveId" clId="{10E2A775-57EE-4289-B25D-C8FA0E99EB4B}" dt="2020-06-30T17:28:44.527" v="14495" actId="20577"/>
          <ac:spMkLst>
            <pc:docMk/>
            <pc:sldMk cId="646530396" sldId="358"/>
            <ac:spMk id="3" creationId="{A1F7F22C-8B31-42B7-BF1D-CDD59C47BEC6}"/>
          </ac:spMkLst>
        </pc:spChg>
      </pc:sldChg>
      <pc:sldChg chg="modSp add">
        <pc:chgData name="Jim Beland" userId="d41a4da1a37fb713" providerId="LiveId" clId="{10E2A775-57EE-4289-B25D-C8FA0E99EB4B}" dt="2020-06-30T17:32:07.248" v="15092" actId="20577"/>
        <pc:sldMkLst>
          <pc:docMk/>
          <pc:sldMk cId="3493271984" sldId="359"/>
        </pc:sldMkLst>
        <pc:spChg chg="mod">
          <ac:chgData name="Jim Beland" userId="d41a4da1a37fb713" providerId="LiveId" clId="{10E2A775-57EE-4289-B25D-C8FA0E99EB4B}" dt="2020-06-30T17:32:07.248" v="15092" actId="20577"/>
          <ac:spMkLst>
            <pc:docMk/>
            <pc:sldMk cId="3493271984" sldId="359"/>
            <ac:spMk id="3" creationId="{A1F7F22C-8B31-42B7-BF1D-CDD59C47BEC6}"/>
          </ac:spMkLst>
        </pc:spChg>
      </pc:sldChg>
      <pc:sldChg chg="modSp add del">
        <pc:chgData name="Jim Beland" userId="d41a4da1a37fb713" providerId="LiveId" clId="{10E2A775-57EE-4289-B25D-C8FA0E99EB4B}" dt="2020-07-02T17:27:26.945" v="15234" actId="2696"/>
        <pc:sldMkLst>
          <pc:docMk/>
          <pc:sldMk cId="3062502440" sldId="360"/>
        </pc:sldMkLst>
        <pc:spChg chg="mod">
          <ac:chgData name="Jim Beland" userId="d41a4da1a37fb713" providerId="LiveId" clId="{10E2A775-57EE-4289-B25D-C8FA0E99EB4B}" dt="2020-07-02T17:22:57.571" v="15128" actId="20577"/>
          <ac:spMkLst>
            <pc:docMk/>
            <pc:sldMk cId="3062502440" sldId="360"/>
            <ac:spMk id="2" creationId="{88ABD94F-65AB-4E88-A8BD-D145DA5B5D38}"/>
          </ac:spMkLst>
        </pc:spChg>
        <pc:spChg chg="mod">
          <ac:chgData name="Jim Beland" userId="d41a4da1a37fb713" providerId="LiveId" clId="{10E2A775-57EE-4289-B25D-C8FA0E99EB4B}" dt="2020-07-02T17:23:30.165" v="15131" actId="20577"/>
          <ac:spMkLst>
            <pc:docMk/>
            <pc:sldMk cId="3062502440" sldId="360"/>
            <ac:spMk id="3" creationId="{EC93C416-9B1F-49A7-B102-090B45C3B84A}"/>
          </ac:spMkLst>
        </pc:spChg>
      </pc:sldChg>
      <pc:sldChg chg="modSp add">
        <pc:chgData name="Jim Beland" userId="d41a4da1a37fb713" providerId="LiveId" clId="{10E2A775-57EE-4289-B25D-C8FA0E99EB4B}" dt="2020-07-02T17:28:58.107" v="15307" actId="20577"/>
        <pc:sldMkLst>
          <pc:docMk/>
          <pc:sldMk cId="2405581727" sldId="361"/>
        </pc:sldMkLst>
        <pc:spChg chg="mod">
          <ac:chgData name="Jim Beland" userId="d41a4da1a37fb713" providerId="LiveId" clId="{10E2A775-57EE-4289-B25D-C8FA0E99EB4B}" dt="2020-07-02T17:27:18.240" v="15232" actId="20577"/>
          <ac:spMkLst>
            <pc:docMk/>
            <pc:sldMk cId="2405581727" sldId="361"/>
            <ac:spMk id="2" creationId="{88ABD94F-65AB-4E88-A8BD-D145DA5B5D38}"/>
          </ac:spMkLst>
        </pc:spChg>
        <pc:spChg chg="mod">
          <ac:chgData name="Jim Beland" userId="d41a4da1a37fb713" providerId="LiveId" clId="{10E2A775-57EE-4289-B25D-C8FA0E99EB4B}" dt="2020-07-02T17:28:58.107" v="15307" actId="20577"/>
          <ac:spMkLst>
            <pc:docMk/>
            <pc:sldMk cId="2405581727" sldId="361"/>
            <ac:spMk id="3" creationId="{EC93C416-9B1F-49A7-B102-090B45C3B84A}"/>
          </ac:spMkLst>
        </pc:spChg>
      </pc:sldChg>
      <pc:sldChg chg="modSp add">
        <pc:chgData name="Jim Beland" userId="d41a4da1a37fb713" providerId="LiveId" clId="{10E2A775-57EE-4289-B25D-C8FA0E99EB4B}" dt="2020-07-02T17:25:26.585" v="15179" actId="20577"/>
        <pc:sldMkLst>
          <pc:docMk/>
          <pc:sldMk cId="513317723" sldId="362"/>
        </pc:sldMkLst>
        <pc:spChg chg="mod">
          <ac:chgData name="Jim Beland" userId="d41a4da1a37fb713" providerId="LiveId" clId="{10E2A775-57EE-4289-B25D-C8FA0E99EB4B}" dt="2020-07-02T17:25:26.585" v="15179" actId="20577"/>
          <ac:spMkLst>
            <pc:docMk/>
            <pc:sldMk cId="513317723" sldId="362"/>
            <ac:spMk id="3" creationId="{EC93C416-9B1F-49A7-B102-090B45C3B84A}"/>
          </ac:spMkLst>
        </pc:spChg>
      </pc:sldChg>
      <pc:sldChg chg="modSp add">
        <pc:chgData name="Jim Beland" userId="d41a4da1a37fb713" providerId="LiveId" clId="{10E2A775-57EE-4289-B25D-C8FA0E99EB4B}" dt="2020-07-02T17:29:38.025" v="15314" actId="20577"/>
        <pc:sldMkLst>
          <pc:docMk/>
          <pc:sldMk cId="3231803841" sldId="363"/>
        </pc:sldMkLst>
        <pc:spChg chg="mod">
          <ac:chgData name="Jim Beland" userId="d41a4da1a37fb713" providerId="LiveId" clId="{10E2A775-57EE-4289-B25D-C8FA0E99EB4B}" dt="2020-07-02T17:29:38.025" v="15314" actId="20577"/>
          <ac:spMkLst>
            <pc:docMk/>
            <pc:sldMk cId="3231803841" sldId="363"/>
            <ac:spMk id="3" creationId="{EC93C416-9B1F-49A7-B102-090B45C3B84A}"/>
          </ac:spMkLst>
        </pc:spChg>
      </pc:sldChg>
      <pc:sldChg chg="add del">
        <pc:chgData name="Jim Beland" userId="d41a4da1a37fb713" providerId="LiveId" clId="{10E2A775-57EE-4289-B25D-C8FA0E99EB4B}" dt="2020-07-02T17:27:56.401" v="15236" actId="2696"/>
        <pc:sldMkLst>
          <pc:docMk/>
          <pc:sldMk cId="873404703" sldId="364"/>
        </pc:sldMkLst>
      </pc:sldChg>
      <pc:sldChg chg="modSp add">
        <pc:chgData name="Jim Beland" userId="d41a4da1a37fb713" providerId="LiveId" clId="{10E2A775-57EE-4289-B25D-C8FA0E99EB4B}" dt="2020-07-02T17:29:04.562" v="15308" actId="20577"/>
        <pc:sldMkLst>
          <pc:docMk/>
          <pc:sldMk cId="987761525" sldId="364"/>
        </pc:sldMkLst>
        <pc:spChg chg="mod">
          <ac:chgData name="Jim Beland" userId="d41a4da1a37fb713" providerId="LiveId" clId="{10E2A775-57EE-4289-B25D-C8FA0E99EB4B}" dt="2020-07-02T17:28:51.199" v="15306" actId="20577"/>
          <ac:spMkLst>
            <pc:docMk/>
            <pc:sldMk cId="987761525" sldId="364"/>
            <ac:spMk id="2" creationId="{88ABD94F-65AB-4E88-A8BD-D145DA5B5D38}"/>
          </ac:spMkLst>
        </pc:spChg>
        <pc:spChg chg="mod">
          <ac:chgData name="Jim Beland" userId="d41a4da1a37fb713" providerId="LiveId" clId="{10E2A775-57EE-4289-B25D-C8FA0E99EB4B}" dt="2020-07-02T17:29:04.562" v="15308" actId="20577"/>
          <ac:spMkLst>
            <pc:docMk/>
            <pc:sldMk cId="987761525" sldId="364"/>
            <ac:spMk id="3" creationId="{EC93C416-9B1F-49A7-B102-090B45C3B84A}"/>
          </ac:spMkLst>
        </pc:spChg>
      </pc:sldChg>
      <pc:sldChg chg="add del">
        <pc:chgData name="Jim Beland" userId="d41a4da1a37fb713" providerId="LiveId" clId="{10E2A775-57EE-4289-B25D-C8FA0E99EB4B}" dt="2020-07-02T17:27:53.766" v="15235" actId="2696"/>
        <pc:sldMkLst>
          <pc:docMk/>
          <pc:sldMk cId="324757364" sldId="365"/>
        </pc:sldMkLst>
      </pc:sldChg>
      <pc:sldChg chg="modSp add">
        <pc:chgData name="Jim Beland" userId="d41a4da1a37fb713" providerId="LiveId" clId="{10E2A775-57EE-4289-B25D-C8FA0E99EB4B}" dt="2020-07-02T17:28:45.973" v="15293" actId="20577"/>
        <pc:sldMkLst>
          <pc:docMk/>
          <pc:sldMk cId="3279979675" sldId="365"/>
        </pc:sldMkLst>
        <pc:spChg chg="mod">
          <ac:chgData name="Jim Beland" userId="d41a4da1a37fb713" providerId="LiveId" clId="{10E2A775-57EE-4289-B25D-C8FA0E99EB4B}" dt="2020-07-02T17:28:45.973" v="15293" actId="20577"/>
          <ac:spMkLst>
            <pc:docMk/>
            <pc:sldMk cId="3279979675" sldId="365"/>
            <ac:spMk id="2" creationId="{88ABD94F-65AB-4E88-A8BD-D145DA5B5D38}"/>
          </ac:spMkLst>
        </pc:spChg>
      </pc:sldChg>
      <pc:sldChg chg="modSp add ord">
        <pc:chgData name="Jim Beland" userId="d41a4da1a37fb713" providerId="LiveId" clId="{10E2A775-57EE-4289-B25D-C8FA0E99EB4B}" dt="2020-07-02T17:39:17.533" v="15485" actId="207"/>
        <pc:sldMkLst>
          <pc:docMk/>
          <pc:sldMk cId="1484018782" sldId="366"/>
        </pc:sldMkLst>
        <pc:spChg chg="mod">
          <ac:chgData name="Jim Beland" userId="d41a4da1a37fb713" providerId="LiveId" clId="{10E2A775-57EE-4289-B25D-C8FA0E99EB4B}" dt="2020-07-02T17:34:26.922" v="15340" actId="20577"/>
          <ac:spMkLst>
            <pc:docMk/>
            <pc:sldMk cId="1484018782" sldId="366"/>
            <ac:spMk id="2" creationId="{C2E0B4BF-33A8-4B4C-B80B-4CD44ACFFA5E}"/>
          </ac:spMkLst>
        </pc:spChg>
        <pc:spChg chg="mod">
          <ac:chgData name="Jim Beland" userId="d41a4da1a37fb713" providerId="LiveId" clId="{10E2A775-57EE-4289-B25D-C8FA0E99EB4B}" dt="2020-07-02T17:39:17.533" v="15485" actId="207"/>
          <ac:spMkLst>
            <pc:docMk/>
            <pc:sldMk cId="1484018782" sldId="366"/>
            <ac:spMk id="3" creationId="{AC43DD12-F7A7-4680-AB8D-95DCF9F85700}"/>
          </ac:spMkLst>
        </pc:spChg>
      </pc:sldChg>
    </pc:docChg>
  </pc:docChgLst>
  <pc:docChgLst>
    <pc:chgData name="Jim" userId="d41a4da1a37fb713" providerId="LiveId" clId="{9B7C6831-50E5-4C59-ADE5-A232BDCCA0B0}"/>
    <pc:docChg chg="undo custSel modSld">
      <pc:chgData name="Jim" userId="d41a4da1a37fb713" providerId="LiveId" clId="{9B7C6831-50E5-4C59-ADE5-A232BDCCA0B0}" dt="2022-01-16T00:32:07.028" v="5" actId="1036"/>
      <pc:docMkLst>
        <pc:docMk/>
      </pc:docMkLst>
      <pc:sldChg chg="modSp">
        <pc:chgData name="Jim" userId="d41a4da1a37fb713" providerId="LiveId" clId="{9B7C6831-50E5-4C59-ADE5-A232BDCCA0B0}" dt="2022-01-15T22:23:11.533" v="0" actId="1036"/>
        <pc:sldMkLst>
          <pc:docMk/>
          <pc:sldMk cId="982976795" sldId="259"/>
        </pc:sldMkLst>
        <pc:picChg chg="mod">
          <ac:chgData name="Jim" userId="d41a4da1a37fb713" providerId="LiveId" clId="{9B7C6831-50E5-4C59-ADE5-A232BDCCA0B0}" dt="2022-01-15T22:23:11.533" v="0" actId="1036"/>
          <ac:picMkLst>
            <pc:docMk/>
            <pc:sldMk cId="982976795" sldId="259"/>
            <ac:picMk id="2050" creationId="{8458536C-E79B-46D0-871C-4B62082CFBF2}"/>
          </ac:picMkLst>
        </pc:picChg>
      </pc:sldChg>
      <pc:sldChg chg="modSp mod">
        <pc:chgData name="Jim" userId="d41a4da1a37fb713" providerId="LiveId" clId="{9B7C6831-50E5-4C59-ADE5-A232BDCCA0B0}" dt="2022-01-15T22:38:55.346" v="2" actId="1076"/>
        <pc:sldMkLst>
          <pc:docMk/>
          <pc:sldMk cId="3163929963" sldId="292"/>
        </pc:sldMkLst>
        <pc:spChg chg="mod">
          <ac:chgData name="Jim" userId="d41a4da1a37fb713" providerId="LiveId" clId="{9B7C6831-50E5-4C59-ADE5-A232BDCCA0B0}" dt="2022-01-15T22:38:55.346" v="2" actId="1076"/>
          <ac:spMkLst>
            <pc:docMk/>
            <pc:sldMk cId="3163929963" sldId="292"/>
            <ac:spMk id="3" creationId="{2E28AA08-A710-4A0B-A9D3-E8F5A574D5AF}"/>
          </ac:spMkLst>
        </pc:spChg>
      </pc:sldChg>
      <pc:sldChg chg="modSp">
        <pc:chgData name="Jim" userId="d41a4da1a37fb713" providerId="LiveId" clId="{9B7C6831-50E5-4C59-ADE5-A232BDCCA0B0}" dt="2022-01-16T00:30:29.234" v="4" actId="1036"/>
        <pc:sldMkLst>
          <pc:docMk/>
          <pc:sldMk cId="388534448" sldId="323"/>
        </pc:sldMkLst>
        <pc:picChg chg="mod">
          <ac:chgData name="Jim" userId="d41a4da1a37fb713" providerId="LiveId" clId="{9B7C6831-50E5-4C59-ADE5-A232BDCCA0B0}" dt="2022-01-16T00:30:29.234" v="4" actId="1036"/>
          <ac:picMkLst>
            <pc:docMk/>
            <pc:sldMk cId="388534448" sldId="323"/>
            <ac:picMk id="11266" creationId="{C9E5EF3F-7191-474D-B315-72EE837CE7FC}"/>
          </ac:picMkLst>
        </pc:picChg>
      </pc:sldChg>
      <pc:sldChg chg="modSp">
        <pc:chgData name="Jim" userId="d41a4da1a37fb713" providerId="LiveId" clId="{9B7C6831-50E5-4C59-ADE5-A232BDCCA0B0}" dt="2022-01-16T00:32:07.028" v="5" actId="1036"/>
        <pc:sldMkLst>
          <pc:docMk/>
          <pc:sldMk cId="4199318821" sldId="330"/>
        </pc:sldMkLst>
        <pc:picChg chg="mod">
          <ac:chgData name="Jim" userId="d41a4da1a37fb713" providerId="LiveId" clId="{9B7C6831-50E5-4C59-ADE5-A232BDCCA0B0}" dt="2022-01-16T00:32:07.028" v="5" actId="1036"/>
          <ac:picMkLst>
            <pc:docMk/>
            <pc:sldMk cId="4199318821" sldId="330"/>
            <ac:picMk id="23554" creationId="{E5CC60FB-F6D2-4D77-AC25-A59E7EDC7D4C}"/>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14:10:49.755"/>
    </inkml:context>
    <inkml:brush xml:id="br0">
      <inkml:brushProperty name="width" value="0.1" units="cm"/>
      <inkml:brushProperty name="height" value="0.1" units="cm"/>
      <inkml:brushProperty name="color" value="#E71224"/>
    </inkml:brush>
  </inkml:definitions>
  <inkml:trace contextRef="#ctx0" brushRef="#br0">109 147 1720,'0'0'1838,"0"0"-664,0 0-98,1-14 731,-3 10 4433,-6 4-5976,5-1-248,1 1-1,0 0 1,0 0 0,0-1 0,-1 2 0,1-1 0,0 0 0,0 0 0,0 1 0,-1-1 0,1 1 0,0 0 0,0-1-1,0 1 1,0 0 0,0 0 0,0 0 0,0 1 0,1-1 0,-1 0 0,0 1 0,1-1 0,-1 1 0,1 0 0,-1-1 0,1 1-1,-1 2-15,-1-1-21,1 1 0,-1 0 0,1 0 0,0 0 0,0 0 0,1 1 0,0-1-1,-1 0 1,1 1 0,0-1 0,1 1 0,-1-1 0,1 3 21,0-6-58,0-1-22,37 3-542,-34-3 614,0 0 0,0-1 1,0 1-1,-1-1 0,1 1 1,0-1-1,0 0 1,-1 0-1,1 0 0,-1-1 1,1 1-1,-1 0 0,1-1 1,-1 0-1,0 1 1,0-1-1,0 0 0,0 0 1,0-1-1,0 1 0,0 0 1,-1 0-1,1-1 1,0-1 7,1-2-6,0 0 0,-1 0 0,0 0 0,0-1 0,-1 1 1,1 0-1,-1-1 0,-1 1 0,1-1 0,-1 0 6,0 6 18,0-1 0,0 1 0,0 0 0,0 0 0,0 0 0,0 0 0,-1 0 0,1-1 0,0 1 0,-1 0 0,1 0 0,-1 0 0,1 0-1,-1 0 1,1 0 0,-1 0 0,0 0 0,1 0 0,-1 0 0,0 0 0,0 1 0,0-1 0,0 0 0,0 0-18,-1 1-3,1-1 0,-1 1 0,1 0 0,-1-1-1,1 1 1,-1 0 0,1 0 0,-1 0 0,1 0 0,-1 0 0,1 1 0,-1-1-1,1 0 1,0 1 0,-1-1 0,1 1 0,-1-1 0,1 1 0,0 0 0,-1-1 0,1 1 3,-8 6 6,1-1 1,0 1 0,0 0-1,0 1 1,1 0 0,0 0-1,1 1 1,0 0 0,-3 5-7,7-9 3,0 1 1,0-1-1,1 1 1,-1 0-1,1 0 1,0 0 0,1-1-1,0 1 1,0 0-1,0 0 1,1 3-4,-1 10-67,0-18 67,1 0 0,-1 0 0,1 0 1,-1 0-1,1-1 0,0 1 1,-1 0-1,1 0 0,0-1 0,-1 1 1,1 0-1,0-1 0,0 1 1,-1-1-1,1 1 0,0-1 0,0 1 1,0-1-1,0 0 0,0 1 1,0-1-1,0 0 0,0 0 1,0 0-1,0 0 0,0 0 0,0 0 1,-1 0-1,1 0 0,1 0 0,40 0 88,-31-1-92,-9 1-1,0-1 0,0 1 0,0-1 1,-1 1-1,1-1 0,0 0 1,0 0-1,-1 0 0,1 0 0,0 0 1,-1 0-1,1 0 0,-1 0 0,1-1 1,-1 1-1,0-1 0,1 1 1,-1-1-1,1-1 5,22-38-76,-15 24 76,-4 9 13,0-1 0,-1 1 0,0-1-1,-1 0 1,0 0 0,0 0 0,-1 0 0,0 0-1,0-1 1,-1 1 0,0-1 0,-1 1 0,0-1-1,-1 1 1,0-2-13,0 9 8,1 0 0,-1 0 0,0 0 0,0-1 0,0 1-1,0 0 1,-1 0 0,1 1 0,0-1 0,-1 0 0,1 0-1,-1 1 1,0-1 0,1 1 0,-1-1 0,0 1 0,0 0 0,0-1-1,0 1 1,0 0 0,-1 1 0,1-1 0,0 0 0,-1 0-8,-1 0 17,-1 0 0,0 0-1,0 0 1,1 0 0,-1 1 0,0-1 0,0 1 0,0 1 0,0-1 0,0 1 0,-1 0-17,3 1-1,-1-1 1,1 1-1,0 1 0,0-1 0,0 0 1,0 1-1,0-1 0,1 1 0,-1 0 1,1 0-1,-1 0 0,1 0 0,0 0 1,1 1-1,-1-1 0,0 1 1,-24 59-12,22-49 2,1-1 0,1 1 1,0-1-1,0 1 0,2 0 0,0 0 0,0-1 0,2 11 10,-1-22-5,-1 0-1,1 0 0,0 0 1,0 0-1,0 0 1,0 0-1,0 0 0,1 0 1,-1 0-1,0-1 0,1 1 1,0 0-1,-1-1 1,1 1-1,0-1 0,0 1 1,-1-1-1,1 0 0,0 0 1,0 0-1,1 0 1,-1 0-1,0-1 0,0 1 1,0-1-1,0 1 0,1-1 1,-1 0-1,0 0 1,3 0 5,-1 1-24,0-1 1,0 0-1,0 0 1,0 0-1,0-1 1,0 0-1,0 1 1,0-1-1,0-1 1,0 1 0,0-1-1,0 1 1,0-1-1,-1 0 1,1 0-1,2-3 24,4-5 24,12-10-246,-2-1 0,0-1 0,-1-1 0,-1 0 1,2-7 221,-19 28 11,0 0 0,0 0 0,0 1 1,0-1-1,0 0 0,-1 0 0,1 0 1,-1 0-1,1 0 0,-1 0 0,0 0 0,1 0 1,-1 0-1,0 0 0,-1 0 0,1 0 1,0 0-1,-1 0 0,1 0 0,-1 0 1,0-1-12,0 1 27,-1-1 1,1 1-1,-1 1 1,0-1-1,1 0 1,-1 0-1,0 0 1,0 1-1,0-1 1,0 1-1,-1 0 1,1 0-1,0 0 1,0 0-1,-1 0 1,-1-1-28,-8-1 51,1 1-1,-1 0 1,0 1 0,0 0 0,1 0-1,-8 2-50,13-1 33,4 0-31,1 0-1,-1 1 0,1-1 1,0 1-1,-1-1 1,1 1-1,0 0 0,-1 0 1,1-1-1,0 1 0,0 0 1,0 0-1,0 0 1,0 0-1,0 1 0,0-1 1,0 0-1,0 0 1,1 0-1,-1 1 0,0-1 1,1 0-1,-1 1-1,-14 39-15,11-28 13,-1 5 2,0 0 1,2 0-1,0 1 1,2-1 0,0 1-1,0-1 1,2 6-1,0-4 12,-1-18-7,1-1-1,0 0 1,0 0 0,-1 0 0,1 0 0,0-1-1,0 1 1,0 0 0,0 0 0,0 0-1,0-1 1,1 1 0,-1-1 0,0 1 0,0-1-1,0 1 1,1-1 0,-1 0 0,0 1-1,0-1 1,1 0 0,-1 0 0,0 0 0,0 0-1,1 0 1,-1 0 0,0 0-5,4 0 1,-1 0-1,0 0 1,0 0-1,0 0 1,0-1 0,0 0-1,0 1 1,0-1 0,0-1-1,1-2-31,1 0 0,-2 0 1,1-1-1,0 1 1,-1-1-1,0 0 0,0-1 1,0 1-1,-1-1 0,1-2 31,4-5-181,-2-1 0,1 0 0,3-15 181,-8 22-17,0-1 0,0 0 0,-1 1-1,0-1 1,0 0 0,-1 0 0,0 0 0,0 1 0,-1-1-1,0 0 1,0 0 0,-1-1 17,0 5 3,1 0-1,-1 0 1,1 1 0,-1-1-1,0 1 1,-1 0-1,1-1 1,0 1 0,-1 0-1,0 0 1,1 1 0,-1-1-1,-1 0 1,1 1 0,0 0-1,0 0 1,-1 0 0,1 0-1,-1 0 1,0 1-1,1 0 1,-1-1 0,0 1-1,-2 0-2,0 0 14,0 0 0,0-1-1,0 2 1,0-1-1,0 1 1,0 0 0,-1 0-1,1 1 1,0 0-1,0 0 1,-6 2-14,8-2 8,1 1 0,-1 0 1,0 0-1,1 0 0,0 1 0,-1-1 0,1 1 1,0 0-1,0 0 0,1 0 0,-1 0 1,0 0-1,1 1 0,0-1 0,0 1 0,0-1 1,0 1-1,0 1-8,-1 5-2,-1 0-1,2 1 1,-1 0 0,1 0 0,1 0 0,0 0-1,1 0 1,0 0 0,0 0 0,1-1 0,2 12 2,-1-18-2,0 0 0,-1-1-1,1 1 1,1 0 0,-1-1 0,0 1 0,1-1 0,0 0 0,0 0-1,0 0 1,0 0 0,0-1 0,1 1 0,-1-1 0,3 1 2,-3-1-199,0 0 0,0 0 0,0 0 0,0-1 0,1 0 0,-1 1 0,0-1 0,1-1 0,-1 1 0,1 0 1,0-1-1,-1 0 0,1 0 0,-1 0 0,1 0 0,-1 0 0,1-1 0,2 0 199,-5 0-87,1 0 1,-1 0-1,1 0 0,-1-1 1,1 1-1,-1 0 1,0-1-1,0 1 0,0-1 1,0 1-1,0-1 0,0 0 1,0 1-1,0-1 0,-1 0 1,1 1-1,-1-1 1,1 0-1,-1 0 0,0-1 87,3-6-409,7-24-1317,1 1-451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14:30:05.416"/>
    </inkml:context>
    <inkml:brush xml:id="br0">
      <inkml:brushProperty name="width" value="0.1" units="cm"/>
      <inkml:brushProperty name="height" value="0.1" units="cm"/>
      <inkml:brushProperty name="color" value="#E71224"/>
    </inkml:brush>
  </inkml:definitions>
  <inkml:trace contextRef="#ctx0" brushRef="#br0">58 82 496,'0'0'1890,"0"0"-539,0 0-391,0 0-146,0 0-98,0-17 1293,0 14 3939,0 31-6186,0-27 224,0-1-11,0 0-52,20-10 233,-14-51-2,-6 60-139,0 1 32,0 0-5,0 0-30,0 0-17,-7 2-3,0 5 49,0 0 1,0 0-1,1 1 0,0 0 1,0 0-1,1 0 0,0 1 1,1 0-1,0 0 0,0 0 1,1 0-1,-1 4-41,3-12-8,1 0-1,0 0 1,0 0 0,-1 0-1,1 0 1,0 0-1,0 0 1,0 0 0,0 0-1,1 0 1,-1 0-1,0 0 1,0 0-1,0 0 1,1 0 0,-1 0-1,0 0 1,1-1-1,-1 1 1,1 0 0,-1 0-1,1 0 1,0-1-1,-1 1 1,1 0 0,0 0-1,-1-1 1,1 1-1,0-1 1,0 1 0,0-1-1,-1 1 1,1-1-1,0 1 1,0-1 0,0 0-1,0 1 1,0-1-1,0 0 1,0 0 0,0 0-1,0 0 1,0 0-1,0 0 1,1 0 8,6 1-9,0-1 1,0-1-1,0 1 0,0-1 1,3-1 8,-9 1-16,0 1 1,-1-1-1,1 0 1,0 0-1,0 0 0,0 0 1,0 0-1,-1 0 1,1 0-1,-1-1 1,1 1-1,-1 0 1,1-1-1,-1 0 1,0 1-1,1-1 1,-1 0-1,0 1 0,0-1 1,-1 0-1,1 0 1,0 0-1,0 0 1,-1 0-1,1 0 1,-1 0-1,0 0 1,0 0 15,2-11 182,-1 0 0,-1 0 0,0 0 0,-1-4-182,1-5 662,-5 21-464,0 0 0,0 1 0,0-1 1,1 1-1,-1 0 0,0 0 0,0 0 1,0 1-1,-1 0-198,3 1 26,-1 0 0,1 0-1,0 0 1,-1 0 0,1 1 0,0-1-1,0 1 1,0 0 0,1 0 0,-1 0 0,1 1-1,0-1 1,-1 0 0,2 1 0,-1-1 0,0 1-1,1 0 1,-1 0 0,1 0 0,0-1-1,0 4-25,-2 10 1,1 1-1,0-1 0,1 0 1,1 6-1,0-22-8,0 0-1,0 1 1,0-1 0,0 1 0,0-1-1,1 1 1,-1-1 0,0 1-1,1-1 1,-1 0 0,1 1 0,-1-1-1,1 0 1,0 1 0,0-1 0,-1 0-1,1 0 1,0 0 0,0 0 0,0 0-1,0 0 1,0 0 0,1 0 0,-1 0-1,0 0 1,0 0 0,0-1 0,1 1-1,-1 0 1,1-1 8,4 2-2,0-1 0,0 0-1,1-1 1,-1 1-1,0-1 1,6-1 2,3 1 24,-11-1-42,0 0 0,0 0 0,0-1 0,0 1 0,0-1 0,-1 0-1,1 0 1,0 0 0,-1-1 0,0 1 0,0-1 0,1 1 0,-1-1 0,-1 0-1,1-1 1,0 1 0,-1 0 0,2-4 18,3-3-55,-1 0 1,0 0-1,0 0 0,-1-1 0,-1 0 1,2-4 54,-5 11 54,0 1 0,0-1 0,0 1 1,-1-1-1,1 0 0,-1 1 0,0-1 1,0 0-1,0 1 0,0-1 0,-1 1 0,1-1 1,-1 0-1,0 1 0,0-1 0,-1-2-54,0 3 54,0 1 0,-1-1-1,1 1 1,0 0 0,-1-1-1,1 1 1,-1 0 0,1 1-1,-1-1 1,0 0 0,0 1-1,0-1 1,0 1 0,0 0-1,0 0 1,0 0 0,-1 1-1,1-1-53,-9-1 81,1 1 0,0 0 0,-1 0 0,1 1 0,-1 1-81,-11-1-61,20 1 66,1-1-1,0 1 0,0 0 0,0 0 0,0 0 0,0 0 0,0 0 1,0 0-1,0 0 0,0 0 0,1 1 0,-1-1 0,0 1 0,1-1 1,-1 1-1,1 0 0,0 0 0,-1-1 0,1 1 0,0 0 0,0 0 1,0 0-1,1 0 0,-1 1 0,0-1 0,0 1-4,-1 6 33,-1-1 0,1 1 1,0 0-1,1 0 0,0-1 0,1 4-33,-2 24 80,1-25-79,0 0 0,1 0 0,0 0-1,1 0 1,0 0 0,1 0-1,1 6 0,-3-17-16,1 1 0,-1 0 0,1 0-1,-1 0 1,1-1 0,0 1 0,-1 0-1,1-1 1,0 1 0,-1-1-1,1 1 1,0 0 0,0-1 0,-1 0-1,1 1 1,0-1 0,0 1 0,0-1-1,0 0 1,0 0 0,0 1-1,-1-1 1,1 0 0,0 0 0,0 0-1,0 0 1,0 0 0,0 0 0,0 0-1,0-1 1,0 1 0,0 0-1,0-1 17,2 1-6,1-1 0,-1 0 0,0-1 0,0 1 0,0 0 0,0-1 0,0 0 0,2-1 6,10-9-204,0-1-1,-1 0 1,-1-1-1,0 0 1,-1-1-1,7-12 205,-18 26 5,-1 0-1,1 0 1,-1 0 0,1 1-1,-1-1 1,0 0 0,1 0 0,-1 0-1,0 0 1,0 0 0,1 0-1,-1 0 1,0 1 0,0-1-1,0 0 1,0 0 0,0 0-1,0 0 1,-1 0 0,1 0-1,0 0 1,0 0 0,-1 0-1,1 1 1,0-1 0,-1 0-5,0-1 5,0 1 1,0 0-1,-1 0 1,1 0-1,0 1 1,-1-1-1,1 0 1,0 0-1,-1 1 1,1-1-1,-1 1 1,1-1-1,-1 1 1,1 0-1,-1-1-5,-9 0-13,-1 0-1,0 0 1,1 1 0,-5 1 13,4 0-94,11-1 68,0 0 0,1 0 0,-1 0 0,0 0 0,0 1 0,1-1 0,-1 0 0,0 1 0,1-1 0,-1 0 0,0 1 0,1-1 0,-1 1 0,0-1 0,1 1 0,-1-1 0,1 1 0,-1-1 0,1 1 0,-1 0 0,1-1 0,-1 1 0,1 0 0,0-1 0,-1 1 0,1 0 0,0 0 0,0-1 0,0 1 0,-1 0 26,-2 27-1104,3-21 325,-1 11-1997</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14:31:48.380"/>
    </inkml:context>
    <inkml:brush xml:id="br0">
      <inkml:brushProperty name="width" value="0.1" units="cm"/>
      <inkml:brushProperty name="height" value="0.1" units="cm"/>
      <inkml:brushProperty name="color" value="#E71224"/>
    </inkml:brush>
  </inkml:definitions>
  <inkml:trace contextRef="#ctx0" brushRef="#br0">23 60 104,'0'0'1888,"0"0"-623,0 0-504,0 0-275,0 0-116,0 0-123,0 0 29,0 0 131,0 0 88,0 0 82,0 0 38,0 0 56,0 0 58,0 0-67,0 0-136,0 0-120,0 0-117,0 0-74,0 0-39,0 0-35,0 0-39,0 0-32,0 0-38,0 0 31,0 0-4,0 0 18,0 0 17,0 0 3,0 0 23,0 0 72,0 0 36,0 0 49,0 0-2,0 0 1,-10 10 200,7-3-467,1 0-1,0 1 0,0 0 1,1-1-1,-1 1 0,2 0 1,-1-1-1,1 4-8,3 2-140,-2-13 139,-1 0-1,1 0 1,-1 0-1,1 0 1,-1 0-1,1 0 1,-1 0-1,1 0 1,-1 0-1,1 0 1,-1 0-1,1 0 1,-1-1-1,0 1 1,1 0-1,-1 0 1,1-1-1,-1 1 1,1 0-1,-1-1 1,0 1-1,1 0 1,-1-1-1,0 1 1,0 0-1,1-1 1,-1 1-1,0-1 1,0 1-1,1-1 1,-1 1-1,0-1 1,0 1-1,0-1 2,4-7-1,0 0 0,-1 0 0,0 0-1,-1 0 1,0-1 0,0 1 0,-1-1-1,0 1 1,0-1 0,-1 1 0,0-1 0,-1 0-1,0-1 2,1-15 131,0 24-90,-23 2 298,22 2-342,-1-1 0,1 1 0,0 0 0,0 0 0,0-1 0,0 1-1,1 0 1,-1 0 0,1 0 0,0 0 0,-1 0 0,1 0 0,1 0 0,-1 0 0,0-1 0,1 4 3,0 5-6,-2 33 30,0-19 135,1-1 0,2 22-159,-1-45 2,-1 1 1,1 0-1,0-1 1,-1 1 0,1-1-1,0 1 1,0 0-1,0-1 1,0 0-1,0 1 1,0-1-1,0 0 1,0 1 0,1-1-1,-1 0 1,1 0-1,-1 0 1,0 0-1,1 0 1,0-1-1,-1 1 1,1 0 0,-1-1-1,1 1 1,0-1-1,0 1 1,-1-1-1,1 0 1,0 0-1,-1 0 1,1 0 0,0 0-1,0 0 1,-1 0-1,1-1-2,2 1 2,1 0 1,-1-1-1,0 1 0,0-1 0,-1 0 0,1 0 0,0-1 1,0 1-1,0-1 0,-1 0 0,1 0 0,-1 0 1,1 0-1,0-1-2,-3 1 18,9-9-48,0 0 1,-1-1 0,7-10 29,-15 20 18,1-1 1,-1 0 0,1 1-1,-1-1 1,0 1 0,0-1-1,0 0 1,0 0-1,0 0 1,0 0 0,-1 0-1,0 0 1,0 0 0,1 0-1,-2 1 1,1-1 0,0 0-1,-1 0 1,1 0 0,-1 0-1,0 0 1,-1-2-19,-1 1 80,0 1 1,0-1 0,-1 1-1,1 0 1,-1 1 0,0-1-1,0 1 1,0-1-1,0 1 1,0 0 0,0 0-1,-1 1 1,1 0 0,0-1-1,-1 1 1,1 1-1,-1-1 1,0 1 0,1 0-1,-1 0 1,0 0 0,1 0-81,2 1-2,0 0 0,1 0 1,0-1-1,-1 1 1,1 0-1,-1 0 0,1 0 1,0 1-1,0-1 1,0 0-1,-1 0 1,1 1-1,1-1 0,-1 1 1,0-1-1,0 1 1,0-1-1,1 1 0,-1-1 1,1 1 1,-13 38-38,13-37 37,-5 24-1,1-1 0,2 1 1,1 0-1,1-1 0,1 5 2,0 24 6,-1-54-19,0-1-22,13-2-21,-8-2 60,-1 1 1,0-1-1,0 0 0,0-1 1,0 1-1,-1-1 0,0 0 1,0 0-1,0 0 0,0 0 0,-1-1-4,8-12 11,-5 11-11,0 0 1,-1 0 0,0-1 0,-1 0 0,0 1-1,0-1 1,0 0 0,-1-1 0,0 1 0,-1 0 0,0-1-1,0 1 1,-1-2-1,0 8 20,-1 0-1,1 1 1,-1 0 0,0-1-1,1 1 1,-1-1 0,0 1-1,0 0 1,0-1-1,0 1 1,0 0 0,-1 0-1,1 0 1,0 0-1,0 0 1,-1 0 0,1 0-1,-1 1 1,1-1-1,0 0 1,-1 1 0,0-1-1,1 1 1,-1-1 0,1 1-1,-1 0-19,-42-9 408,43 8-402,-1 1 0,1 0 0,0 0 0,0 0 0,-1 0 0,1 0 0,0 0 0,-1 0 0,1 0 0,0 0 0,0 0 0,0 1 0,-1-1 0,1 0 1,0 1-1,0-1 0,0 1 0,-1-1 0,1 1 0,0 0 0,0 0 0,0-1 0,0 1 0,0 0 0,1 0 0,-1 0 0,0 0 0,0 0 0,0 0-6,0 3-16,0-1-1,1 1 1,-1 0-1,0-1 1,1 1-1,0-1 1,0 1-1,0 0 1,1 0 16,-1 9-6,-1 9-79,0-11 88,1 0 1,0 0-1,1 0 0,0 0 1,2 7-4,-3-16-24,1 0 0,0 0 0,-1 0 0,1 0 1,0 0-1,0 0 0,0 0 0,0 0 0,0 0 1,1 0-1,-1-1 0,0 1 0,1-1 0,-1 1 0,1-1 1,0 1-1,-1-1 0,1 0 0,0 0 0,0 1 1,0-1-1,0-1 0,0 1 0,0 0 0,0 0 0,0-1 1,0 1-1,1-1 0,-1 0 0,0 0 24,-1 0-82,1 1 0,-1-1 0,1 0-1,-1-1 1,1 1 0,-1 0 0,0 0 0,1 0-1,-1-1 1,1 1 0,-1-1 0,0 1 0,1-1-1,-1 0 1,0 1 0,0-1 0,0 0-1,1 0 1,-1 0 0,0 0 0,0 0 0,0 0-1,0 0 1,-1 0 0,1 0 0,0-1 0,0 1-1,0-1 83,10-26-2730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14:34:06.918"/>
    </inkml:context>
    <inkml:brush xml:id="br0">
      <inkml:brushProperty name="width" value="0.1" units="cm"/>
      <inkml:brushProperty name="height" value="0.1" units="cm"/>
      <inkml:brushProperty name="color" value="#E71224"/>
    </inkml:brush>
  </inkml:definitions>
  <inkml:trace contextRef="#ctx0" brushRef="#br0">41 36 856,'0'0'434,"0"0"-22,0 0 36,0 0 140,0 0 232,-6 7 11711,4-5-13410,-23-2 527,25 0 357,0 0-25,0 0-35,-7 34 534,7-24-456,0-9-36,0-1-23,0 0 5,0 0-37,0 0-32,0 0-12,0 0-12,23-6-71,-19-1 278,-1 0 1,0 0-1,0 0 0,-1 0 0,0 0 0,0-1 1,0 1-1,-1-1 0,0 1 0,-1-4-83,0 11 111,0 0 0,0 0-15,0 0-11,0 0 6,-7 36 10,3-15-100,0 0 0,2 1 0,0-1 0,1 3-1,1-24-59,26 0-267,-17 1 296,-6-1 11,0 0 1,0 0 0,0 0 0,0 0 0,0-1 0,0 1-1,-1-1 1,1 1 0,0-1 0,1-1 18,-3 1 10,0 0 1,0 0-1,0 0 1,0 0-1,0 0 0,0 0 1,0 0-1,-1-1 1,1 1-1,0 0 1,-1-1-1,1 1 0,-1 0 1,0-1-1,1 1 1,-1-1-1,0 1 1,0 0-1,0-1 0,0 1 1,0-1-1,0 1 1,0-2-11,0-6 55,0 4 9,0 0-1,0 0 1,0-1-1,-1 1 1,1 0-1,-1 0 1,-1 0-1,0-3-63,1 6 10,0 0 0,0 1-1,0-1 1,0 1 0,-1 0 0,1-1-1,0 1 1,-1 0 0,1 0 0,-1 0-1,1 0 1,-1 0 0,0 0 0,1 0-1,-1 1 1,0-1 0,1 0 0,-1 1-1,0 0 1,0-1 0,0 1 0,0 0 0,1 0-1,-1 0 1,0 0 0,0 0 0,0 0-10,1 0-3,-1 1 1,1-1 0,-1 0 0,1 0 0,-1 1 0,1-1 0,-1 0 0,1 1 0,-1 0 0,1-1 0,0 1 0,-1 0 0,1 0 0,0-1 0,0 1 0,0 0 0,-1 0 0,1 1-1,0-1 1,0 0 0,0 0 2,-1 3-9,0-1 0,0 1 0,0 0 0,1-1-1,-1 1 1,1 0 0,0 0 0,0 2 9,-2 11-37,1 0 0,1 0 0,1 14 37,0-27-1,0-2-10,0 0 0,1 1 0,-1-1 0,1 0 0,-1 0-1,1-1 1,0 1 0,0 0 0,0 0 0,0 0-1,1 0 12,-2-2-2,0 1 0,0-1 0,0 0 0,1 1 0,-1-1 0,0 0 0,0 0 0,1 1 0,-1-1 0,0 0 0,0 1-1,1-1 1,-1 0 0,0 0 0,1 0 0,-1 0 0,0 1 0,1-1 0,-1 0 0,0 0 0,1 0 0,-1 0 0,1 0 0,-1 0-1,0 0 1,1 0 0,-1 0 0,1 0 0,-1 0 0,0 0 0,1 0 0,-1 0 0,0 0 0,1 0 0,-1 0 0,0-1-1,1 1 1,-1 0 0,0 0 0,1 0 0,-1-1 0,0 1 0,1 0 0,-1 0 0,0-1 0,0 1 0,1 0 0,-1-1-1,0 1 1,0 0 0,1-1 0,-1 1 0,0 0 0,0-1 0,0 1 0,0 0 0,0-1 0,0 1 0,0 0 0,0-1 0,0 1-1,0-1 3,47-105 234,-46 104-211,0 0 1,-1 0-1,1 0 1,-1 0 0,1 0-1,-1-1 1,1 1-1,-1 0 1,0 0-1,0-1 1,0 1 0,-1 0-1,1 0 1,0-1-1,-1 1-23,-1 1 17,-1 1 1,1-1-1,0 1 0,-1 0 0,1 0 0,0 0 0,-1 0 0,1 0 1,0 0-1,-1 0 0,1 1 0,0 0 0,0-1 0,-1 1 0,1 0 1,0 0-1,0 0 0,0 0 0,0 0 0,0 1 0,0-1-17,-1 4-6,0-1 0,0 1 0,0 0 0,0 0-1,1 0 1,0 1 0,0-1 0,1 0 0,0 1 0,-1-1-1,2 1 1,-1 1 6,0 71-2,2-45 14,-2-32-21,1-1 0,0 1 1,0-1-1,0 1 0,0-1 0,0 1 0,0 0 0,0-1 0,0 1 0,0-1 0,1 1 0,-1-1 1,0 1-1,0-1 0,0 1 0,1-1 0,-1 1 0,0-1 0,0 0 0,1 1 0,-1-1 0,0 1 0,1-1 1,-1 0-1,1 1 0,-1-1 0,0 0 0,1 1 0,-1-1 0,1 0 0,-1 0 0,1 1 0,-1-1 0,1 0 1,-1 0-1,1 0 0,-1 0 0,1 1 9,0-2-14,0 1 0,0 0 0,0 0-1,-1 0 1,1-1 0,0 1 0,0-1 0,-1 1 0,1 0 0,0-1 0,0 1 0,-1-1 0,1 0-1,0 1 1,-1-1 0,1 1 0,-1-1 0,1 0 0,-1 0 0,1 1 0,-1-1 0,0 0-1,1 0 15,8-19 36,-1 0 0,0-1-1,-2 0 1,-1 0-1,0 0 1,-2-1-1,0 0 1,-1 1 0,-1-9-36,-31 31-150,27 2 145,0 0 0,0-1-1,0 1 1,1 0 0,-1 0-1,1 0 1,0 0 0,0 1-1,0-1 1,0 1 0,0-1-1,1 1 1,0 0 0,-1 0-1,1-1 1,1 1 0,-1 0-1,1 1 6,-3 15-32,2 0 1,0 0-1,1 2 32,0-10-4,0-11-9,1 0 0,-1 0 0,1 0 0,-1 0 0,1 0 0,-1 0 0,1 0 0,0 0 0,-1 0 0,1 0 0,0 0 0,0 0 0,0 0 0,-1-1 0,1 1 0,0 0 0,0-1 0,0 1 0,0-1 0,0 1 0,1-1 0,-1 1 0,0-1-1,0 0 1,0 1 0,0-1 0,0 0 0,1 0 0,-1 0 0,0 0 0,0 0 0,0 0 0,0 0 0,2-1 13,0 2-36,0-2 1,0 1-1,0 0 0,1 0 1,-1-1-1,0 0 1,0 0-1,0 0 0,0 0 1,0 0-1,0 0 0,0-1 1,0 0 35,0-1-87,0-1 0,0 1 0,0-1 0,0 0 1,-1 0-1,0 0 0,0 0 0,0-1 0,0 1 0,-1 0 1,0-1-1,1 1 0,-2-1 0,1 1 0,0-1 1,-1 0-1,0 1 0,0-1 0,-1 0 0,0-2 87,0 6-250,0 1-1,0-1 0,-1 1 1,1 0-1,0-1 1,-1 1-1,1 0 0,0 0 1,-1 0-1,1 0 1,0 0-1,-1 0 0,1 0 1,-1 1 250,0-1-850,-18 0-4807</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14:34:28.594"/>
    </inkml:context>
    <inkml:brush xml:id="br0">
      <inkml:brushProperty name="width" value="0.1" units="cm"/>
      <inkml:brushProperty name="height" value="0.1" units="cm"/>
      <inkml:brushProperty name="color" value="#E71224"/>
    </inkml:brush>
  </inkml:definitions>
  <inkml:trace contextRef="#ctx0" brushRef="#br0">1326 2218 2473,'0'0'2192,"0"0"-781,0 0-487,0 0-122,0 0-204,0 0-209,0 0-49,0 0 60,0 0 26,0 0-60,0 0-57,0 0-15,0 0 30,0 0 16,0 0 75,0 0 41,0 0-42,0 0-84,0 0-53,0 0-19,0 0-14,0 0-30,0 0-31,0 0-8,0 0-3,0 0 8,0 0 1,0 0 29,0 0 51,0 0-2,0 0 15,0 0 1,0-36 1148,-1 23-1142,-1 0 0,0 0 0,0 0 0,-2 0 0,-3-11-281,-1-3 477,1-11 268,-3-13 26,7 43-729,1 0-1,1 0 1,-1-1-1,1-7-41,-7-31 385,-9-22 345,12 43-144,-2 0 0,-3-7-586,4 16 9,3 9 175,0 0 0,0 0 1,-1 0-1,0 1 0,0 0 0,0-1 0,-1 1 1,-2-1-185,-3-6 77,1 0 0,0-1 1,1 1-1,-1-5-77,2 4 132,-1 1 0,-1-1-1,0 2 1,-2-3-132,1 2 106,0-1 0,1 0 0,1 0 1,1-1-1,-4-9-106,-17-36 304,2 23 175,18 28-403,1-1 1,0 0-1,-5-12-76,-10-17 52,16 31-33,0-1-1,1 0 0,0 0 1,1 0-1,-1-4-18,4 9 10,-1 1 0,1 0 0,-1 0-1,0 0 1,0 0 0,-1 0 0,1 1 0,-1-1 0,0 1 0,0-1 0,0 1 0,-3-2-10,-1-2 12,0-1 0,1 0 1,0 0-1,1-1 0,0 0 0,0 1 1,-1-5-13,-23-37 3,23 41-2,0-1-1,1 0 1,0 0 0,1-1-1,-1-3 0,3 6 7,-1 0 0,0 0-1,-1 0 1,0 0-1,0 1 1,0 0-1,-1-1 1,0 2 0,-6-7-7,7 9 0,0-1 1,1 1-1,0-1 1,0 0 0,0 0-1,1 0 1,-1 0-1,1-1 1,0 1 0,1-2-1,-1 2 2,0-1 1,0 1 0,0 0 0,0 0 0,-1 0 0,0 0 0,0 1 0,0-1-1,-1 1 1,0-1-3,-22-36 38,23 34-36,-5-4 22,-1-1 0,1 2 0,-2-1 0,1 1 0,-2 0-1,1 1 1,-12-8-24,-17-15 16,-17-6 8,50 33-24,0 0 1,0 1-1,-1 0 0,1 1 1,-7-3-1,-19-13-2,-28-31 3,59 49 0,-7-6-4,0-1 0,-1 1 0,0 1 0,-1-1 0,1 2 0,-3-2 3,-1-2-12,11 8 11,1-1 0,-1 1 0,0 0 0,0-1 0,1 1 1,-1 0-1,0 0 0,0 1 0,0-1 0,0 0 1,0 0-1,0 1 0,0 0 0,-1-1 0,1 1 1,0 0 0,-44-18-94,23 7 71,19 9-16,1 0-1,-1 1 1,1-1 0,-1 1-1,0-1 1,1 1 0,-1 1-1,0-1 1,0 0 39,-1-1-1244,3-7-5960,1-1 3263,-4-2-2930</inkml:trace>
  <inkml:trace contextRef="#ctx0" brushRef="#br0" timeOffset="1270.9">287 0 4625,'0'0'1982,"0"0"-502,0 0-109,0 0-309,0 0-390,0 0-183,0 3-54,0 2-279,-3 16 6818,-4-13-7719,-36 20 890,8-5 383,0-1 0,-34 14-528,34-15 293,34-21-153,1 0-27,0 0-51,0 0-9,0 0-10,0 0-29,-10 13 12,-39 69 11,49-80 4,1 0 1,-1 0-1,1 0 0,0 0 0,-1 0 1,1 0-1,0-1 0,0 1 0,0 0 1,0-1-1,1 1 0,-1-1 1,0 1-1,1-1 0,-1 1 0,1-1 1,0 1-42,8 10 29,-1 2-7,-1 0 0,-1 1 1,0 1-1,-1-1 0,-1 1 1,0 0-1,-1 0 0,-1 0 1,0 1-1,-1-1 0,-1 3-22,-1-19 0,0 1-1,0 0 0,0-1 0,0 1 1,0 0-1,0-1 0,1 1 1,-1 0-1,0-1 0,1 1 1,-1 0-1,0-1 0,1 1 0,-1 0 1,0-1-1,1 1 0,-1-1 1,1 1-1,-1-1 0,1 1 0,0-1 1,-1 0-1,1 1 0,-1-1 1,1 0-1,0 1 0,-1-1 1,1 0-1,0 0 0,0 1 1,-1-1-1,1 0 0,-1 0 1,1 0-1,-1 0 0,1 1 0,-1-1 0,1 0 0,-1 0 0,1 1 0,-1-1 0,0 0 1,1 1-1,-1-1 0,1 0 0,-1 1 0,0-1 0,1 1 0,-1-1 0,0 1 1,1-1-1,-1 1 0,0-1 0,0 1 0,0-1 0,1 1 0,-1-1 0,0 1 0,0-1 1,0 1 0,-1 34-49,1-28-6657,-6-20 178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14:35:06.061"/>
    </inkml:context>
    <inkml:brush xml:id="br0">
      <inkml:brushProperty name="width" value="0.1" units="cm"/>
      <inkml:brushProperty name="height" value="0.1" units="cm"/>
      <inkml:brushProperty name="color" value="#E71224"/>
    </inkml:brush>
  </inkml:definitions>
  <inkml:trace contextRef="#ctx0" brushRef="#br0">1469 1956 3289,'0'0'2698,"0"0"-1001,0 0-675,0 0-201,0 0-186,0 0-284,0 0-56,0 0 51,0 0-3,0 0-53,0 0 66,0 0 85,0 0-40,0 0-78,0 0-13,0 0-5,0 0 11,0 0 52,0 0 28,0 0-25,0 0-124,0 0-58,0 0 10,0 0 78,0 0 7,0 0 35,0 0 65,0 0 29,0 0-27,0 0-58,0 0-31,0 0-21,0 0-32,-1-22 425,-20-26-361,14 35-32,1 0 0,1 0 0,0 0-1,0-1 1,2 0 0,0 0-276,0 3 169,0 1 0,0 0 0,-1-1 0,0 1 0,-1 1 1,0-2-170,-17-40 532,-2-40 505,4 41-292,7 20-595,-9-35 209,12 34-19,0 2-1,-2-1 1,-10-15-340,-31-68 745,27 77-408,21 30-317,0 0-1,0 1 0,1-2 0,0 1 1,1 0-1,-1-1 0,1-1-19,-5-9 45,0-1 0,-11-15-45,-13-27 33,25 47-21,0 0 1,0 0-1,-9-9-12,-10-18 28,7 11 8,-2 1-1,-2 1 1,0 1 0,-1 0-1,-2 2 1,-5-3-36,-59-57 106,65 56-57,21 23-40,0 0 0,0 0-1,-1 0 1,1 0 0,-1 1 0,0 0-1,0 0 1,-1 0 0,1 1-1,-3-2-8,-5-3 16,0 0 0,1-1-1,-1-1 1,2 0 0,0-1-1,0 0 1,-3-5-16,-44-41 60,45 46-55,12 10-1,1 0-1,-1 0 1,0 1-1,0-1 1,0 0-1,0 1 1,0-1-1,0 1 1,0 0 0,0-1-1,0 1 1,0 0-1,-1-1 1,1 1-1,0 0 1,0 0-1,0 0-3,-6-2 27,-2-3-28,0-1 0,0 2 1,0-1-1,-1 1 0,1 1 0,-1 0 1,0 0-1,0 1 0,-8-1 1,15 2-1,-7-5 0,0 0 0,-1 1-1,0 0 1,1 1 0,-2 0 0,-8-2 1,4 2 0,1-2 0,-1 0-1,1-1 1,0-1 0,-2-1 0,7-1-16,9 9 9,1 1-1,-1-1 0,1 0 1,-1 1-1,1-1 1,-1 1-1,0-1 0,1 1 1,-1-1-1,0 1 1,1-1-1,-1 1 0,0 0 1,1-1-1,-1 1 0,0 0 1,0 0-1,0 0 1,1-1-1,-1 1 0,0 0 1,0 0-1,0 0 8,0 0-8,1 0-7,0 0-19,0 0 19,0 0 6,0 0-5,-18-9 34,15 7-3788,1 1-4071,2 1 2253</inkml:trace>
  <inkml:trace contextRef="#ctx0" brushRef="#br0" timeOffset="1641.51">451 0 4033,'0'0'2775,"0"0"-722,0 0-265,0 0-229,0 0-441,0 0-413,0 4 4905,-2 18-5224,-4-13-355,0 0 0,-1-1 0,0 0 0,-1 0 0,0-1 0,0 0 0,0 0 0,-7 3-31,4-2 31,-1 0 183,0 0 0,-1-1 0,0 0 0,-12 4-214,10-5 235,0 0-1,1 2 1,-10 6-235,1 3 36,15-10 1,0 0-1,-1-1 0,1-1 1,-1 1-1,-1-1 0,1-1 1,-9 4-37,4-7 310,0 1 1,0-2 0,0 0 0,-13-1-311,-9-1-179,36 2 162,0 0-45,0 0-34,0 0 3,0 0 12,0 0-3,0 0 42,0 0-12,0 0 63,0 0 82,0 0 47,0 0 74,0 0-44,0 0-60,0 0-80,10 21 98,-6-17-116,1 1 0,-1-1 0,0 1 0,-1 0 0,1 0 0,-1 1 0,0-1 0,0 1 0,-1-1 0,0 1 0,0 0 0,0 0 0,0 0-10,1 12 71,0 1-1,-1 0 1,-1 10-71,0-9 50,0 0-1,5 19-49,-5-34 1,0 1 0,1 0 0,-1-1-1,1 1 1,1-1 0,-1 0 0,1 1 0,1 0-1,0 3-4274,-2 8 2112,-2-10 133,1 2-2564</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18:37:24.629"/>
    </inkml:context>
    <inkml:brush xml:id="br0">
      <inkml:brushProperty name="width" value="0.1" units="cm"/>
      <inkml:brushProperty name="height" value="0.1" units="cm"/>
      <inkml:brushProperty name="color" value="#E71224"/>
    </inkml:brush>
  </inkml:definitions>
  <inkml:trace contextRef="#ctx0" brushRef="#br0">1 1331 288,'0'0'794,"0"0"-170,0 0-86,0 0 72,0 0 174,0 0 86,0 0-57,0 0-195,0 0-66,0 0-123,0 0-166,0 0-79,0 0-27,0 0-37,0 0-57,0 0 1,0 0 37,0 0 7,0 0 16,0 0 54,0 0 138,0 0 187,0 0 99,0 0-8,0 0 46,0 0-20,0 0-138,0 0-132,0 0-119,0 0-86,0 0-39,0 0-16,0 0 25,0 0 8,0 0-11,0 0 21,0 0 58,0 0 66,0 0-7,0 0-2,0 0-16,0 0 3,7-21 1135,43-42 1048,5 1-2418,-51 57 48,33-41 325,-24 28-188,2 1 0,0 0-1,4-2-184,-13 13 15,-1-1 0,1 0 0,-1 0 0,0 0 1,-1-1-1,0 0 0,1-1-15,-2 1 2,1 0 0,1 1 0,-1-1 0,1 1 0,0 0 0,1 1 0,1-2-2,1 0 7,0-1 1,-1 0-1,0-1 0,2-3-7,-2 3 5,0 0-1,0 1 0,1 0 1,4-3-5,-6 6 4,-1-1 1,1 1-1,-1-1 0,0-1 1,-1 1-5,17-23 11,7-6-9,-5 4 26,-16 22-20,0 0 1,1 0-1,0 1 0,4-3-8,6-6 38,-1-1 1,-1-1-1,0 0 0,4-10-38,9-12 47,-26 38-51,1 0 0,0 0 0,0 1-1,0-1 1,1 1 0,-1 0 0,1 0 0,0 1 0,0-1 0,3-1 4,-2 2 2,0-1-1,0-1 1,0 1 0,-1-1 0,4-2-2,22-22 15,-16 16-6,-1-1-1,0-1 1,-1 0-1,6-10-8,-11 14 1,1 1-1,0 0 0,0 0 1,5-2-1,26-27 8,-20 17-2,-13 15-10,0 1 0,0 0 0,1 1 0,-1-1-1,2 1 5,29-21-20,-35 23 15,1 1 2,-2 1-4,-1 0-1,6-6 8,0 0 0,1 1 0,-1 0 0,1 0 0,1 0 0,-1 1 0,3-1 0,-10 4 7,0-1-7,1-1-5,-2 3-35,0 0 1,0 0 0,1 0 0,-1-1 0,0 1 0,0 0 0,0 0 0,0 0-1,0 0 1,0 0 0,0 0 0,0 0 0,0 0 0,0 0 0,0 0 0,0-1-1,0 1 1,0 0 0,0 0 0,0 0 0,0 0 0,0 0 0,0 0-1,0 0 1,0 0 0,0-1 0,0 1 0,0 0 0,0 0 0,0 0 0,0 0-1,0 0 1,0 0 0,0 0 0,0 0 0,-1 0 0,1 0 0,0 0-1,0-1 1,0 1 0,0 0 0,0 0 0,0 0 0,0 0 0,0 0 0,0 0-1,0 0 1,0 0 0,-1 0 0,1 0 0,0 0 0,0 0 0,0 0 0,0 0-1,0 0 1,0 0 0,0 0 0,0 0 0,-1 0 0,1 0 0,0 0-1,0 0 1,0 0 0,0 0 0,0 0 39,-13-1-1120,-14 2-1800,13 0-2124</inkml:trace>
  <inkml:trace contextRef="#ctx0" brushRef="#br0" timeOffset="1193.03">858 1 2777,'0'0'2581,"0"0"-884,0 0-350,0 0 48,0 0-172,0 0-291,0 0-189,0 0-16,0 0 19,0 0 32,0 0 33,0 0 1,0 0-67,0 0-142,0 0-176,0 0-155,0 0-92,0 0-88,0 0-57,0 0 6,0 0-16,0 0 27,0 0 0,0 0-4,0 0-26,0 0-13,2 0-1,58 0 316,0 2 0,58 11-324,-117-13 15,0 0 1,-1 0-1,1 0 0,0 0 0,0 0 0,0 0 1,-1 0-1,1 0 0,0 1 0,0-1 0,0 0 1,-1 1-1,1-1 0,0 0 0,-1 1 0,1-1 1,0 1-1,-1-1 0,1 1 0,0 0 0,-1-1 1,1 1-1,-1 0 0,1-1 0,-1 1 0,1 0 1,-1-1-1,0 1 0,1 0 0,-1 0 0,0-1 1,0 1-1,1 0 0,-1 0 0,0 0 0,0 0 1,0-1-1,0 2-15,0-1 193,0-1-68,0 0-55,0 0-50,0 0-10,0 0-14,0 0-14,0 0-40,0 0 13,0 0 33,0 0 17,0 0 10,0 0 20,0 33-115,1-10 116,-2 25-6,1-45-23,0-1-1,-1 1 1,1-1-1,-1 0 0,0 1 1,0-1-1,0 0 1,0 0-1,0 0 1,0 1-1,-1-1 1,1 0-1,0-1 0,-1 1 1,0 0-1,0 0 1,1-1-7,-4 3 6,0-1 0,1 1 1,0 0-1,0 0 0,0 0 0,0 0 1,1 0-1,0 1 0,0 0 1,0 0-1,0 0 0,1 0 0,0 0 1,0 0-1,0 1 0,1-1 1,-1 1-1,1-1 0,1 1 0,-1 0 1,1-1-1,0 1 0,0-1 0,1 1-6,-3 11-1769,-5-28-2644,5 6 3011,-7-7-7289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14:35:06.061"/>
    </inkml:context>
    <inkml:brush xml:id="br0">
      <inkml:brushProperty name="width" value="0.1" units="cm"/>
      <inkml:brushProperty name="height" value="0.1" units="cm"/>
      <inkml:brushProperty name="color" value="#E71224"/>
    </inkml:brush>
  </inkml:definitions>
  <inkml:trace contextRef="#ctx0" brushRef="#br0">1469 1956 3289,'0'0'2698,"0"0"-1001,0 0-675,0 0-201,0 0-186,0 0-284,0 0-56,0 0 51,0 0-3,0 0-53,0 0 66,0 0 85,0 0-40,0 0-78,0 0-13,0 0-5,0 0 11,0 0 52,0 0 28,0 0-25,0 0-124,0 0-58,0 0 10,0 0 78,0 0 7,0 0 35,0 0 65,0 0 29,0 0-27,0 0-58,0 0-31,0 0-21,0 0-32,-1-22 425,-20-26-361,14 35-32,1 0 0,1 0 0,0 0-1,0-1 1,2 0 0,0 0-276,0 3 169,0 1 0,0 0 0,-1-1 0,0 1 0,-1 1 1,0-2-170,-17-40 532,-2-40 505,4 41-292,7 20-595,-9-35 209,12 34-19,0 2-1,-2-1 1,-10-15-340,-31-68 745,27 77-408,21 30-317,0 0-1,0 1 0,1-2 0,0 1 1,1 0-1,-1-1 0,1-1-19,-5-9 45,0-1 0,-11-15-45,-13-27 33,25 47-21,0 0 1,0 0-1,-9-9-12,-10-18 28,7 11 8,-2 1-1,-2 1 1,0 1 0,-1 0-1,-2 2 1,-5-3-36,-59-57 106,65 56-57,21 23-40,0 0 0,0 0-1,-1 0 1,1 0 0,-1 1 0,0 0-1,0 0 1,-1 0 0,1 1-1,-3-2-8,-5-3 16,0 0 0,1-1-1,-1-1 1,2 0 0,0-1-1,0 0 1,-3-5-16,-44-41 60,45 46-55,12 10-1,1 0-1,-1 0 1,0 1-1,0-1 1,0 0-1,0 1 1,0-1-1,0 1 1,0 0 0,0-1-1,0 1 1,0 0-1,-1-1 1,1 1-1,0 0 1,0 0-1,0 0-3,-6-2 27,-2-3-28,0-1 0,0 2 1,0-1-1,-1 1 0,1 1 0,-1 0 1,0 0-1,0 1 0,-8-1 1,15 2-1,-7-5 0,0 0 0,-1 1-1,0 0 1,1 1 0,-2 0 0,-8-2 1,4 2 0,1-2 0,-1 0-1,1-1 1,0-1 0,-2-1 0,7-1-16,9 9 9,1 1-1,-1-1 0,1 0 1,-1 1-1,1-1 1,-1 1-1,0-1 0,1 1 1,-1-1-1,0 1 1,1-1-1,-1 1 0,0 0 1,1-1-1,-1 1 0,0 0 1,0 0-1,0 0 1,1-1-1,-1 1 0,0 0 1,0 0-1,0 0 8,0 0-8,1 0-7,0 0-19,0 0 19,0 0 6,0 0-5,-18-9 34,15 7-3788,1 1-4071,2 1 2253</inkml:trace>
  <inkml:trace contextRef="#ctx0" brushRef="#br0" timeOffset="1641.51">451 0 4033,'0'0'2775,"0"0"-722,0 0-265,0 0-229,0 0-441,0 0-413,0 4 4905,-2 18-5224,-4-13-355,0 0 0,-1-1 0,0 0 0,-1 0 0,0-1 0,0 0 0,0 0 0,-7 3-31,4-2 31,-1 0 183,0 0 0,-1-1 0,0 0 0,-12 4-214,10-5 235,0 0-1,1 2 1,-10 6-235,1 3 36,15-10 1,0 0-1,-1-1 0,1-1 1,-1 1-1,-1-1 0,1-1 1,-9 4-37,4-7 310,0 1 1,0-2 0,0 0 0,-13-1-311,-9-1-179,36 2 162,0 0-45,0 0-34,0 0 3,0 0 12,0 0-3,0 0 42,0 0-12,0 0 63,0 0 82,0 0 47,0 0 74,0 0-44,0 0-60,0 0-80,10 21 98,-6-17-116,1 1 0,-1-1 0,0 1 0,-1 0 0,1 0 0,-1 1 0,0-1 0,0 1 0,-1-1 0,0 1 0,0 0 0,0 0 0,0 0-10,1 12 71,0 1-1,-1 0 1,-1 10-71,0-9 50,0 0-1,5 19-49,-5-34 1,0 1 0,1 0 0,-1-1-1,1 1 1,1-1 0,-1 0 0,1 1 0,1 0-1,0 3-4274,-2 8 2112,-2-10 133,1 2-2564</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14:35:06.061"/>
    </inkml:context>
    <inkml:brush xml:id="br0">
      <inkml:brushProperty name="width" value="0.1" units="cm"/>
      <inkml:brushProperty name="height" value="0.1" units="cm"/>
      <inkml:brushProperty name="color" value="#E71224"/>
    </inkml:brush>
  </inkml:definitions>
  <inkml:trace contextRef="#ctx0" brushRef="#br0">1469 1956 3289,'0'0'2698,"0"0"-1001,0 0-675,0 0-201,0 0-186,0 0-284,0 0-56,0 0 51,0 0-3,0 0-53,0 0 66,0 0 85,0 0-40,0 0-78,0 0-13,0 0-5,0 0 11,0 0 52,0 0 28,0 0-25,0 0-124,0 0-58,0 0 10,0 0 78,0 0 7,0 0 35,0 0 65,0 0 29,0 0-27,0 0-58,0 0-31,0 0-21,0 0-32,-1-22 425,-20-26-361,14 35-32,1 0 0,1 0 0,0 0-1,0-1 1,2 0 0,0 0-276,0 3 169,0 1 0,0 0 0,-1-1 0,0 1 0,-1 1 1,0-2-170,-17-40 532,-2-40 505,4 41-292,7 20-595,-9-35 209,12 34-19,0 2-1,-2-1 1,-10-15-340,-31-68 745,27 77-408,21 30-317,0 0-1,0 1 0,1-2 0,0 1 1,1 0-1,-1-1 0,1-1-19,-5-9 45,0-1 0,-11-15-45,-13-27 33,25 47-21,0 0 1,0 0-1,-9-9-12,-10-18 28,7 11 8,-2 1-1,-2 1 1,0 1 0,-1 0-1,-2 2 1,-5-3-36,-59-57 106,65 56-57,21 23-40,0 0 0,0 0-1,-1 0 1,1 0 0,-1 1 0,0 0-1,0 0 1,-1 0 0,1 1-1,-3-2-8,-5-3 16,0 0 0,1-1-1,-1-1 1,2 0 0,0-1-1,0 0 1,-3-5-16,-44-41 60,45 46-55,12 10-1,1 0-1,-1 0 1,0 1-1,0-1 1,0 0-1,0 1 1,0-1-1,0 1 1,0 0 0,0-1-1,0 1 1,0 0-1,-1-1 1,1 1-1,0 0 1,0 0-1,0 0-3,-6-2 27,-2-3-28,0-1 0,0 2 1,0-1-1,-1 1 0,1 1 0,-1 0 1,0 0-1,0 1 0,-8-1 1,15 2-1,-7-5 0,0 0 0,-1 1-1,0 0 1,1 1 0,-2 0 0,-8-2 1,4 2 0,1-2 0,-1 0-1,1-1 1,0-1 0,-2-1 0,7-1-16,9 9 9,1 1-1,-1-1 0,1 0 1,-1 1-1,1-1 1,-1 1-1,0-1 0,1 1 1,-1-1-1,0 1 1,1-1-1,-1 1 0,0 0 1,1-1-1,-1 1 0,0 0 1,0 0-1,0 0 1,1-1-1,-1 1 0,0 0 1,0 0-1,0 0 8,0 0-8,1 0-7,0 0-19,0 0 19,0 0 6,0 0-5,-18-9 34,15 7-3788,1 1-4071,2 1 2253</inkml:trace>
  <inkml:trace contextRef="#ctx0" brushRef="#br0" timeOffset="1641.51">451 0 4033,'0'0'2775,"0"0"-722,0 0-265,0 0-229,0 0-441,0 0-413,0 4 4905,-2 18-5224,-4-13-355,0 0 0,-1-1 0,0 0 0,-1 0 0,0-1 0,0 0 0,0 0 0,-7 3-31,4-2 31,-1 0 183,0 0 0,-1-1 0,0 0 0,-12 4-214,10-5 235,0 0-1,1 2 1,-10 6-235,1 3 36,15-10 1,0 0-1,-1-1 0,1-1 1,-1 1-1,-1-1 0,1-1 1,-9 4-37,4-7 310,0 1 1,0-2 0,0 0 0,-13-1-311,-9-1-179,36 2 162,0 0-45,0 0-34,0 0 3,0 0 12,0 0-3,0 0 42,0 0-12,0 0 63,0 0 82,0 0 47,0 0 74,0 0-44,0 0-60,0 0-80,10 21 98,-6-17-116,1 1 0,-1-1 0,0 1 0,-1 0 0,1 0 0,-1 1 0,0-1 0,0 1 0,-1-1 0,0 1 0,0 0 0,0 0 0,0 0-10,1 12 71,0 1-1,-1 0 1,-1 10-71,0-9 50,0 0-1,5 19-49,-5-34 1,0 1 0,1 0 0,-1-1-1,1 1 1,1-1 0,-1 0 0,1 1 0,1 0-1,0 3-4274,-2 8 2112,-2-10 133,1 2-2564</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18:37:44.537"/>
    </inkml:context>
    <inkml:brush xml:id="br0">
      <inkml:brushProperty name="width" value="0.1" units="cm"/>
      <inkml:brushProperty name="height" value="0.1" units="cm"/>
      <inkml:brushProperty name="color" value="#E71224"/>
    </inkml:brush>
  </inkml:definitions>
  <inkml:trace contextRef="#ctx0" brushRef="#br0">1 1319 960,'0'0'2865,"0"0"-785,0 0-638,0 0-274,0 0-370,0 0-342,0 0-104,0 0-36,0 0-101,0 0-91,0 0-66,4-1 5689,15-8-5243,34-42 827,-33 33-981,-1-1 0,-1-1 1,0 0-1,-2-2 0,3-3-350,73-115 963,33-63-431,-52 90-205,-32 42-111,-25 41-155,2 0 0,6-7-61,9-2 58,-22 27-10,-1 0-1,0-1 0,0-1 0,0-1-47,-3 4 31,1 0 0,1 1 0,-1 0 0,2 0 0,4-3-31,28-32 39,-39 43-40,-1 0 1,1 1 0,0-1 0,0 0 0,0 1 0,0 0 0,0 0 0,0 0 0,0 0 0,1 0 0,1 0 0,13-4-2,27-8 8,-17 6 11,53-32 87,-51 24-52,-1 1 1,4 1-53,84-34 72,-115 46-40,0 1-21,-1 0-1,1 0-6,-1 0 0,-1 0-6,0 0-17,0 0-129,-6 0-879,-15 0-291,-41 0-5608,29 0-2227</inkml:trace>
  <inkml:trace contextRef="#ctx0" brushRef="#br0" timeOffset="1003.87">894 0 5697,'0'0'2371,"0"0"-736,0 0-404,0 0-313,0 0-195,0 0-94,0 0-78,0 0-32,0 0 68,24 0 4411,299 0-2366,-296 6-2623,-27-6-8,1 1-1,0-1 1,0 1 0,0-1-1,0 0 1,0 1 0,0-1-1,-1 1 1,1 0 0,0-1-1,0 1 1,-1 0-1,1-1 1,0 1 0,-1 0-1,1 0 1,-1 0 0,1-1-1,-1 1 1,1 0 0,-1 0-1,0 0 1,1 0-1,-1 1 0,2-2 13,-2 0-2,1 0 1,-1 0-1,0 0 0,0 0 1,1 0-1,-1 0 1,0 0-1,1 0 0,-1 0 1,0 0-1,0 0 0,1 0 1,-1 0-1,0 0 1,0 0-1,1 1 0,-1-1 1,0 0-1,0 0 0,1 0 1,-1 0-1,0 1 1,0-1-1,0 0 0,1 0 1,-1 0-1,0 1 0,0-1 1,0 0-1,0 0 1,0 1-1,1-1 0,-1 0 1,0 1-1,0-1 0,0 0 1,0 0-1,0 1 1,0-1-12,-1 12 81,0-1 1,-1 1-1,0-1 1,-1 1 0,-1-1-1,-3 8-81,-30 65 155,32-72-126,-1-1 1,-1 1-1,0-1 1,0 0-1,-1-1 1,0 0-1,-6 5-29,-26 18 35,40-32-206,0-1-135,0 0-126,0 0-138,0-11-617,0-28-3131,0 20-1625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18:53:29.401"/>
    </inkml:context>
    <inkml:brush xml:id="br0">
      <inkml:brushProperty name="width" value="0.1" units="cm"/>
      <inkml:brushProperty name="height" value="0.1" units="cm"/>
      <inkml:brushProperty name="color" value="#E71224"/>
    </inkml:brush>
  </inkml:definitions>
  <inkml:trace contextRef="#ctx0" brushRef="#br0">1 1290 1744,'0'0'1286,"0"0"-367,0 0-128,0 0-99,0 0-84,3-19 12476,16 1-12907,0-1 0,-2-1 0,-1 0 1,0-2-1,9-18-177,-22 37-10,-1 0 1,1 0 0,0 0 0,-1 0 0,1 0 0,1 1-1,-1 0 1,0-1 0,2 1 9,21-19 89,-3-5 191,2 1-1,1 2 0,2 0 1,25-16-280,-46 33 90,0 0 1,0 0-1,0-1 1,-1 0-1,1-1-90,19-20 217,4 5-236,-23 18 24,0 0 0,-1 0 0,0 0-1,0 0 1,0-1 0,5-6-5,-2 0 29,1 1 0,1 0 0,10-7-29,-10 8-6,32-30 43,-28 30 15,-2 0 0,1-1 0,11-12-52,-2-5 192,-12 14-26,1 0 0,14-13-166,64-52 18,-24 21 165,-43 38-127,-2-1 0,0 0 0,13-20-56,-10 18-28,-21 20 25,0 1 1,0-1-1,1 0 1,-1 0-1,-1 0 1,1-1-1,-1 1 1,1-1 2,3-4 8,0 0 0,0 1 1,1 0-1,0 1 1,0-1-1,8-4-8,13-13 56,-7-2-3,-19 23-34,-1 1 1,1-1-1,0 1 0,0-1 0,0 1 1,0 0-1,0-1 0,0 1 1,1 0-1,-1 1 0,1-1 0,1-1-19,-1 3 38,-3 0-18,0 0-11,1 0 8,1 0 29,16-18 26,0 4-225,-14 12-377,-6 3-295,-37 23-3787,11-9-1902</inkml:trace>
  <inkml:trace contextRef="#ctx0" brushRef="#br0" timeOffset="1515.96">894 58 2865,'0'0'2728,"0"0"-551,0 0-240,0 0-366,0 0-404,0 0-189,-8 16 1557,7-12 1297,25-3-3335,-8-1-358,0 1 0,0-2 0,0 0 1,0-1-1,0-1 0,-1 0 0,1-1 1,0-1-140,103-40 157,-103 41-116,-1 0 0,1 1 0,0 1 0,0 0 0,0 2 0,0-1 0,2 2-41,-18 29 17,1 5 50,0-22 44,0 0-1,-1 0 1,-1 1-1,0-1 1,-1 0-1,0 0 0,-1 0 1,-3 7-111,-41 81 81,47-100-133,0 0-1,-1 0 0,1 0 1,0 0-1,-1 0 0,1 0 1,-1-1-1,0 1 0,1 0 1,-1 0-1,0 0 0,1-1 1,-1 1-1,0 0 0,0 0 1,0-1-1,0 1 0,0 0 53,0-16-2886,11-30-3603,3 12-2889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14:17:10.519"/>
    </inkml:context>
    <inkml:brush xml:id="br0">
      <inkml:brushProperty name="width" value="0.1" units="cm"/>
      <inkml:brushProperty name="height" value="0.1" units="cm"/>
      <inkml:brushProperty name="color" value="#E71224"/>
    </inkml:brush>
  </inkml:definitions>
  <inkml:trace contextRef="#ctx0" brushRef="#br0">156 72 232,'0'0'2617,"0"0"-1362,0 0-997,0 0-82,0 0 207,0 0-86,-1-1-131,-3-3 8088,2 3-7166,-2 1-1083,0 0-1,0 0 1,1 0 0,-1 0 0,0 1-1,0-1 1,0 1 0,0 0 0,1 0-1,-1 0 1,0 1 0,1-1 0,-1 1 0,1 0-1,0 0 1,-1 0 0,1 1 0,0-1-1,0 1 1,1-1 0,-1 1 0,0 0-1,1 0 1,0 0 0,-1 1 0,1-1 0,1 0-1,-1 1 1,0 0 0,1-1 0,0 1-1,0 0 1,-1 1-5,2 48-263,6-51 296,-1-1-1,1 0 1,0-1-1,-1 0 0,1 0 1,0 0-1,1 0-32,-2-1 22,3 1 27,-5 1-53,1-1 0,-1 0 0,1 0 0,-1-1 0,0 1 0,1-1 0,-1 1 0,2-2 4,-3 1 9,0 0-1,-1-1 0,1 1 1,0 0-1,-1-1 0,0 1 1,1-1-1,-1 0 0,0 1 1,0-1-1,0 0 0,0 0 1,0 0-1,0 0 0,0 0-8,0 0 9,0-1-2,0 1 1,0-1-1,0 1 0,0 0 0,0 0 1,1 0-1,-1-1 0,0 1 0,1 0 1,0 1-1,0-1 0,0 0-7,-2 2 16,0 0 26,0 0-10,0-2 1,0 0 0,0 0 0,-1 0 0,1 0 1,0 0-1,-1 1 0,0-1 0,1 0 1,-1 0-1,0 1 0,0-1 0,0 0-33,-2 1 3,1 0 0,-1 0 0,0 0-1,1 0 1,-1 1 0,0-1 0,0 1 0,0 0-1,0-1 1,0 1 0,1 1 0,-1-1-1,0 0 1,0 1 0,0-1 0,0 1 0,1 0-1,-1 0 1,0 0 0,1 0 0,-1 1 0,1-1-1,-1 1 1,1-1 0,0 1 0,-1 0-1,1 0 1,0 0 0,0 0 0,1 0 0,-1 1-1,0-1 1,1 0 0,-1 1 0,0 2-3,-8 17-13,6-15 5,1 1 0,0 0-1,0 0 1,0 0 0,1 0 0,1 1-1,-1-1 1,1 1 0,0 6 8,1-14-9,0 0 1,0 0-1,0-1 1,0 1-1,0 0 1,0-1-1,0 1 1,0 0-1,0-1 1,0 1-1,1 0 1,-1-1-1,0 1 1,0 0-1,1-1 0,-1 1 1,0 0-1,1-1 1,-1 1-1,1-1 1,-1 1-1,0-1 1,1 1-1,0-1 1,-1 1-1,1-1 1,-1 0-1,1 1 1,-1-1-1,1 0 1,0 1-1,-1-1 0,1 0 1,0 0-1,-1 1 1,1-1-1,0 0 1,-1 0-1,1 0 1,0 0-1,-1 0 1,1 0-1,0 0 1,0 0-1,-1 0 1,1-1-1,0 1 0,-1 0 1,1 0-1,0-1 1,-1 1 8,11 0-20,-8 0 17,0 0 0,0 0 0,-1 0-1,1 0 1,0-1 0,0 1 0,0-1-1,0 0 1,-1 0 0,1 0 0,0 0-1,-1 0 1,1-1 0,-1 1 0,1-1 0,-1 0-1,0 1 1,1-1 0,-1 0 0,0 0-1,0-1 1,1-1 3,-1 0 10,1-1-1,-1 0 1,0 0-1,-1 0 1,1 0-1,-1-1 1,0 1-1,0 0 0,-1-1 1,1 1-1,-1 0 1,-1-2-10,3-26 22,-1 22-52,0 1 0,-1-1 0,0 0 0,-1 1 1,0-1-1,-1-2 30,1 13 1,1-1 1,-1 0-1,1 0 1,-1 0 0,0 0-1,0 0 1,1 1 0,-1-1-1,0 0 1,0 1 0,0-1-1,0 1 1,0-1-1,0 1 1,0-1 0,0 1-1,0 0 1,0-1 0,0 1-1,0 0 1,0 0 0,0 0-1,0 0 1,0 0-1,-1 0-1,-34 0 281,24 1-221,9-2-56,1 1 0,0 1 0,0-1 0,-1 0 0,1 0 0,0 1 0,0-1 0,0 1 0,0 0 0,0 0 0,-1 0 0,2 0 0,-1 0 1,0 0-1,0 0 0,0 1 0,0-1 0,1 1 0,-1-1 0,1 1 0,-1 0 0,1-1 0,-1 1 0,1 0 0,0 0 0,0 0 0,0 0 0,0 0 0,0 0 0,1 0 0,-1 1-4,-1 7 14,0 1-1,1-1 0,0 1 0,0-1 1,1 1-1,1 1-13,-1 4-36,0-14 32,1 0-1,-1 0 1,1 0-1,0 0 0,-1-1 1,1 1-1,0 0 1,0 0-1,0-1 0,0 1 1,0 0-1,1-1 1,-1 1-1,0-1 0,1 0 1,-1 1-1,1-1 1,0 0-1,-1 0 0,1 0 1,0 0-1,-1 0 1,1 0-1,0 0 0,0-1 1,0 1-1,1-1 5,4 3-101,0-1 0,1-1 0,0 1 1,-1-1-1,1 0 0,3-1 101,-8 0-22,0 0 1,0 0-1,0 0 1,0 0 0,0-1-1,0 1 1,0-1-1,0 0 1,0 0-1,0 0 1,0-1-1,-1 1 1,1 0-1,0-1 1,-1 0 0,2-1 21,-1 0 3,0-1 1,0 1 0,-1-1 0,1 0 0,-1 0 0,0 0 0,0 0 0,-1 0 0,1 0 0,-1-1 0,1-1-4,0-7 24,0 1 0,0-1 0,-1 0 0,-1 0 0,0-10-24,-1 0-11,1 22 13,0 0 0,0 0 0,0 0 0,0 1 0,-1-1 0,1 0 0,0 0 0,-1 0 0,1 0 0,-1 1 0,1-1 0,-1 0 0,1 0 0,-1 1 0,0-1 0,1 0 0,-1 1-1,0-1 1,1 1 0,-1-1 0,0 1 0,0-1 0,1 1 0,-1 0 0,0-1 0,0 1 0,0 0 0,0-1 0,0 1 0,0 0 0,1 0 0,-1 0 0,0 0 0,0 0-2,-40 0 406,27 1-273,9-1-132,1 1 1,0-1 0,0 1 0,-1 1 0,1-1-1,0 1 1,0-1 0,0 1 0,1 0 0,-1 0-1,0 1 1,1-1 0,-1 1 0,1 0 0,0 0-1,0 0 1,0 0 0,0 0 0,0 1 0,1 0-1,0-1 1,0 1 0,0 0 0,0 0 0,-1 4-2,-2 4-21,1 0 1,0 0-1,0 1 1,2-1-1,-1 1 1,2 0-1,-1 0 1,2 3 20,0-15-12,0 0 1,0 0-1,-1 0 0,1 0 1,1 0-1,-1 0 0,0 0 1,0 0-1,0-1 0,0 1 1,1 0-1,-1 0 0,0 0 1,1 0-1,-1 0 0,1-1 1,-1 1-1,1 0 0,-1 0 1,1-1-1,0 1 0,-1 0 1,1-1-1,0 1 0,-1 0 1,1-1-1,0 1 12,25 1-482,-12-3 375,-11 1 93,0 0 0,0 0 0,0 0 0,0-1 1,0 1-1,0-1 0,0 1 0,0-1 0,0 0 0,-1 0 1,1-1-1,0 1 0,0-1 0,-1 1 0,1-1 14,0-1 1,0 0 0,0 0 0,-1-1 0,0 1 0,1 0 0,-1-1 0,0 1 0,-1-1 0,1 0-1,-1 0 1,1-2-1,1-4 12,-1-1 0,-1 1 0,0 0 0,0-1 0,-1 1 0,0-1-1,-1 0-11,1-15 60,-1 23-52,0-1 1,1 0-1,-2 0 1,1 1-1,0-1 0,-1 0 1,1 1-1,-1 0 1,0-1-1,-1 1 1,1 0-1,0 0 0,-1 0 1,1 0-1,-1 1 1,0-1-1,0 1 0,-2-2-8,2 2 9,1 0 0,-1 0-1,1 1 1,-1-1-1,0 1 1,1-1-1,-1 1 1,0 0 0,0 0-1,0 0 1,0 0-1,0 1 1,0-1 0,0 1-1,-1 0 1,1 0-1,0 0 1,0 0 0,0 1-1,0-1 1,0 1-1,0 0 1,0-1-1,-1 2-8,1 0-33,1 0 0,0 0 0,0 1 1,-1-1-1,1 0 0,1 1 0,-1 0 0,0-1 0,1 1 0,-1 0 0,1 0 0,0 0 0,0 0 0,0 0 0,0 0 0,1 0 0,-1 0 0,1 3 33,-5 60-1107,5-20-1252,0-32-1165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18:54:18.655"/>
    </inkml:context>
    <inkml:brush xml:id="br0">
      <inkml:brushProperty name="width" value="0.1" units="cm"/>
      <inkml:brushProperty name="height" value="0.1" units="cm"/>
      <inkml:brushProperty name="color" value="#E71224"/>
    </inkml:brush>
  </inkml:definitions>
  <inkml:trace contextRef="#ctx0" brushRef="#br0">92 777 2192,'0'0'762,"0"0"-397,0 0-182,0 0-96,0 0-17,0 0 152,0 0 377,0 0 214,0 0-33,0 0 4,0 0-49,0 0-136,0 0-115,0 0 48,0-8 979,0 7 3845,-1 17-5057,0-1 0,-1 0-1,-1 0 1,-2 6-299,-7 37 239,10-48-186,-1 0 1,0 0-1,0 0 1,-1-1-1,0 0 1,-1 1-1,0-2 1,-1 1-1,-4 5-53,9-11 36,-1 0 0,1 0 0,0 0-1,0 0 1,0 1 0,0-1 0,1 0 0,-1 1-1,1 1-35,0-2 43,-1 0-1,1 1 0,-1-1 1,0 0-1,1 0 0,-1 0 1,-1 0-1,1 0 0,0 0 1,-2 2-43,3-4 11,-1-1 0,1 0 0,0 0 1,0 0-1,0 1 0,0-1 0,-1 0 1,1 0-1,0 0 0,0 1 0,0-1 1,0 0-1,0 0 0,0 0 0,0 1 1,0-1-1,0 0 0,0 0 0,0 1 1,0-1-1,0 0 0,0 0 0,0 1 1,0-1-1,0 0 0,0 0 0,0 1 1,0-1-1,0 0 0,0 0 0,0 0 1,1 1-1,-1-1 0,0 0 0,0 0 1,0 0-1,0 1 0,0-1 0,1 0 1,-1 0-13,13 4 173,27-4-174,-30 0 43,57-2 114,57-9-155,-109 9 6,26-1-24,-40 3-31,-1 0-24,0 0-59,0 0-275,0 0-649,-3 0-1255,-11-3-2077</inkml:trace>
  <inkml:trace contextRef="#ctx0" brushRef="#br0" timeOffset="2610.52">92 1033 1616,'0'0'1583,"0"0"-342,0 0-248,0 0-462,0 0-360,-13 0 3091,10-23-3636,-1-1 3595,4 24-2838,0 0-22,0 0-43,0 0-44,0 0-16,0 0-57,0 0-32,0 0-14,0 0 10,0 0 99,0 0 162,0 0-102,0 0-81,0 0 15,0 0 42,0 0 26,0 0-10,0 0-84,0 0-67,0 0-42,7-12 98,62-40 488,-54 42-573,1-1 0,-1 0 1,-1-1-1,0-1 0,4-6-136,20-20 92,-27 27-69,1 0 0,-2 0 0,1-1 0,0-3-23,-3 5 7,1 1 1,-1 0-1,2 1 1,4-5-8,30-33 53,-24 18 410,-11 16-423,0 0-1,0 1 1,1 0-1,5-4-39,78-59 222,36-35 126,-117 99-334,15-13 2,1 1-1,5-2-15,12-8 55,-22 16 70,-1 1-1,13-6-124,-28 18 29,0-1 1,0-1-1,0 1 0,0-1 1,-1-1-30,23-19 63,97-54-56,-111 71-6,-5-2 24,-9 10-24,0 0 0,-1 0 1,1 0-1,0 0 1,0 0-1,0 0 1,0 0-1,0 0 0,0 0 1,0 0-1,0 0 1,1 1-1,-1-1 0,0 0 1,0 1-1,1-1 1,-1 1-1,0 0 0,1-1 1,-1 1-1,1 0-1,10-6-56,-9 5 57,-1 0-1,1-1 0,0 1 0,-1 0 1,1 1-1,0-1 0,0 0 1,0 1-1,2-1 0,-5 1 4,0 0-37,0 0-126,-10 9-727,-39 24-3141,22-21-2620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19:07:49.743"/>
    </inkml:context>
    <inkml:brush xml:id="br0">
      <inkml:brushProperty name="width" value="0.05" units="cm"/>
      <inkml:brushProperty name="height" value="0.05" units="cm"/>
    </inkml:brush>
  </inkml:definitions>
  <inkml:trace contextRef="#ctx0" brushRef="#br0">633 1 40,'0'0'1944,"0"0"-802,0 0-59,0 0 78,0 0-302,-1-1 10943,-2 2-12679,-103 62 2007,90-54-951,0 0 1,1 1-1,0 1 1,-5 5-180,-29 21 529,-40 29 327,52-37-593,28-20-243,1-1-1,0 1 1,0 1 0,1-1 0,0 1-1,1 0 1,-1 3-20,-22 31 218,21-34-203,1 0 1,1 1-1,0-1 0,0 1 1,1 0-1,0 0 0,1 1 1,1 0-1,0 0 1,0 0-1,1 0 0,0 0 1,1 0-1,1 0 1,1 12-16,0-12 8,1-1 0,0 0 0,1 1 0,0-1 0,1 0 1,3 7-9,10 33 24,6 20-9,-19-53-6,-1-1 1,-1 1 0,0 4-10,7 49 27,-2-34-7,-2 0-1,-2 1 1,-1-1 0,-2 1 0,-2 3-20,1 29 29,0-66-21,0 0 0,0 0 0,-1-1 0,1 1 0,-1 0 0,0-1 0,1 1 0,-2-1 0,1 0 0,0 0 0,-1 0 0,-1 2-8,-34 35 72,-46 25-39,81-64-29,0 1 1,0 0-1,-1 0 1,1-1-1,0 0 0,-1 0 1,1 0-1,-1 0 0,1 0 1,-3 0-5,-20 6 73,32-5-108,-1 1 1,1-1-1,-1 1 0,0 1 0,0-1 0,5 4 35,15 10 20,-18-13-15,0 1-1,0 0 1,0 0 0,0 1 0,-1 0-1,0 0 1,0 0 0,0 1 0,-1 0-1,0 0 1,0 1 0,-1-1-1,0 1 1,-1 0 0,1 0 0,-1 0-1,-1 0 1,0 1 0,0-1 0,0 1-1,-1 0 1,0 4-5,2 156 176,-4-162-169,0 0-1,0 0 1,0-1 0,-1 1-1,0-1 1,-2 5-7,2-5 12,0 0-1,0 1 1,0 0 0,1-1 0,0 1 0,0 4-12,0 2 118,-1 1 0,0-1 0,0 0 0,-3 4-118,-4 27 351,-5 31-197,8-50-89,1-1 1,2 1-1,0 0 1,2 4-66,-3 65 292,1-50 31,2-1-1,3 20-322,0-49 99,2 1 1,0-1-1,0 0 0,1 0 1,6 11-100,4 12 54,-3-14-4,0-1-1,1-1 1,1 0-1,0 0 1,2-1-1,1-1 1,2 1-50,4 6 22,-7-9-22,0-2 0,16 12 0,25 25 18,-17-22 12,-24-14-22,-13-13-8,-1 0-1,1 0 0,0-1 1,-1 1-1,1-1 0,0 0 1,1 0-1,-1 0 0,0 0 1,1 0-1,-1-1 0,1 1 1,-1-1 90,-2 0-5701,-1-4 530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19:07:49.743"/>
    </inkml:context>
    <inkml:brush xml:id="br0">
      <inkml:brushProperty name="width" value="0.05" units="cm"/>
      <inkml:brushProperty name="height" value="0.05" units="cm"/>
    </inkml:brush>
  </inkml:definitions>
  <inkml:trace contextRef="#ctx0" brushRef="#br0">633 1 40,'0'0'1944,"0"0"-802,0 0-59,0 0 78,0 0-302,-1-1 10943,-2 2-12679,-103 62 2007,90-54-951,0 0 1,1 1-1,0 1 1,-5 5-180,-29 21 529,-40 29 327,52-37-593,28-20-243,1-1-1,0 1 1,0 1 0,1-1 0,0 1-1,1 0 1,-1 3-20,-22 31 218,21-34-203,1 0 1,1 1-1,0-1 0,0 1 1,1 0-1,0 0 0,1 1 1,1 0-1,0 0 1,0 0-1,1 0 0,0 0 1,1 0-1,1 0 1,1 12-16,0-12 8,1-1 0,0 0 0,1 1 0,0-1 0,1 0 1,3 7-9,10 33 24,6 20-9,-19-53-6,-1-1 1,-1 1 0,0 4-10,7 49 27,-2-34-7,-2 0-1,-2 1 1,-1-1 0,-2 1 0,-2 3-20,1 29 29,0-66-21,0 0 0,0 0 0,-1-1 0,1 1 0,-1 0 0,0-1 0,1 1 0,-2-1 0,1 0 0,0 0 0,-1 0 0,-1 2-8,-34 35 72,-46 25-39,81-64-29,0 1 1,0 0-1,-1 0 1,1-1-1,0 0 0,-1 0 1,1 0-1,-1 0 0,1 0 1,-3 0-5,-20 6 73,32-5-108,-1 1 1,1-1-1,-1 1 0,0 1 0,0-1 0,5 4 35,15 10 20,-18-13-15,0 1-1,0 0 1,0 0 0,0 1 0,-1 0-1,0 0 1,0 0 0,0 1 0,-1 0-1,0 0 1,0 1 0,-1-1-1,0 1 1,-1 0 0,1 0 0,-1 0-1,-1 0 1,0 1 0,0-1 0,0 1-1,-1 0 1,0 4-5,2 156 176,-4-162-169,0 0-1,0 0 1,0-1 0,-1 1-1,0-1 1,-2 5-7,2-5 12,0 0-1,0 1 1,0 0 0,1-1 0,0 1 0,0 4-12,0 2 118,-1 1 0,0-1 0,0 0 0,-3 4-118,-4 27 351,-5 31-197,8-50-89,1-1 1,2 1-1,0 0 1,2 4-66,-3 65 292,1-50 31,2-1-1,3 20-322,0-49 99,2 1 1,0-1-1,0 0 0,1 0 1,6 11-100,4 12 54,-3-14-4,0-1-1,1-1 1,1 0-1,0 0 1,2-1-1,1-1 1,2 1-50,4 6 22,-7-9-22,0-2 0,16 12 0,25 25 18,-17-22 12,-24-14-22,-13-13-8,-1 0-1,1 0 0,0-1 1,-1 1-1,1-1 0,0 0 1,1 0-1,-1 0 0,0 0 1,1 0-1,-1-1 0,1 1 1,-1-1 90,-2 0-5701,-1-4 530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19:14:50.622"/>
    </inkml:context>
    <inkml:brush xml:id="br0">
      <inkml:brushProperty name="width" value="0.1" units="cm"/>
      <inkml:brushProperty name="height" value="0.1" units="cm"/>
      <inkml:brushProperty name="color" value="#E71224"/>
    </inkml:brush>
  </inkml:definitions>
  <inkml:trace contextRef="#ctx0" brushRef="#br0">1 1111 1560,'0'0'1129,"0"0"-491,0 0-146,0 0 27,0 0 3,0 0 55,0 0-39,0 0-25,0 0 147,0 0 198,0 0 141,0 0-26,6-24 6493,28-16-7208,17-21-20,27-44-238,-69 93 11,1 1-1,0 0 1,1 0 0,0 1 0,4-2-11,32-31 19,-15 12 45,-19 19-10,-1 1 1,-1-2-1,3-3-54,-2 2 121,1 0 1,1 0-1,1 2 0,1-1-121,12-12 192,-1 3-154,1 1 0,6-2-38,-6 4 92,0-2-1,3-4-91,-17 10 205,9-6-143,-1 5 19,-1 0 0,-1-1 0,-1-2 0,0 0 0,8-11-81,7-7 20,15-15 28,61-39 184,-121 101-5545,-2-6 32</inkml:trace>
  <inkml:trace contextRef="#ctx0" brushRef="#br0" timeOffset="1461.29">775 102 2881,'0'0'1495,"0"0"-486,0 0 19,0 0 70,0 0-202,0 0-264,0 0-121,-4-1 6907,-8-1-4906,20-4-2445,0 1-1,-1 0 1,2 0-1,-1 1 1,0 0-1,4 0-66,29-16 191,-34 15-191,1 1 1,0 1 0,0-1 0,0 1-1,0 1 1,1 0 0,-1 0 0,1 0-1,5 1 0,16-7 58,-24 6-40,0 0 0,1 0-1,-1 1 1,1 0 0,-1 0-1,5 0-17,-11 26-10,2 23 8,-1-33 59,0 0 0,-1 1 0,0-1 1,-1 0-1,-1 0 0,0 0 0,-1 0 0,-1 0 0,-1 2-57,1-8 16,-1 0-8,1 0 0,0 1 0,1 0-1,0-1 1,0 1 0,1 0-1,0 3-7,2-12-8,0-1 3,0 0-12,0 0-115,0 0-156,0 0-156,-10-2-1271,-4-4-1838,-2-1-6216</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19:14:50.622"/>
    </inkml:context>
    <inkml:brush xml:id="br0">
      <inkml:brushProperty name="width" value="0.1" units="cm"/>
      <inkml:brushProperty name="height" value="0.1" units="cm"/>
      <inkml:brushProperty name="color" value="#E71224"/>
    </inkml:brush>
  </inkml:definitions>
  <inkml:trace contextRef="#ctx0" brushRef="#br0">1 1111 1560,'0'0'1129,"0"0"-491,0 0-146,0 0 27,0 0 3,0 0 55,0 0-39,0 0-25,0 0 147,0 0 198,0 0 141,0 0-26,6-24 6493,28-16-7208,17-21-20,27-44-238,-69 93 11,1 1-1,0 0 1,1 0 0,0 1 0,4-2-11,32-31 19,-15 12 45,-19 19-10,-1 1 1,-1-2-1,3-3-54,-2 2 121,1 0 1,1 0-1,1 2 0,1-1-121,12-12 192,-1 3-154,1 1 0,6-2-38,-6 4 92,0-2-1,3-4-91,-17 10 205,9-6-143,-1 5 19,-1 0 0,-1-1 0,-1-2 0,0 0 0,8-11-81,7-7 20,15-15 28,61-39 184,-121 101-5545,-2-6 32</inkml:trace>
  <inkml:trace contextRef="#ctx0" brushRef="#br0" timeOffset="1461.29">775 102 2881,'0'0'1495,"0"0"-486,0 0 19,0 0 70,0 0-202,0 0-264,0 0-121,-4-1 6907,-8-1-4906,20-4-2445,0 1-1,-1 0 1,2 0-1,-1 1 1,0 0-1,4 0-66,29-16 191,-34 15-191,1 1 1,0 1 0,0-1 0,0 1-1,0 1 1,1 0 0,-1 0 0,1 0-1,5 1 0,16-7 58,-24 6-40,0 0 0,1 0-1,-1 1 1,1 0 0,-1 0-1,5 0-17,-11 26-10,2 23 8,-1-33 59,0 0 0,-1 1 0,0-1 1,-1 0-1,-1 0 0,0 0 0,-1 0 0,-1 0 0,-1 2-57,1-8 16,-1 0-8,1 0 0,0 1 0,1 0-1,0-1 1,0 1 0,1 0-1,0 3-7,2-12-8,0-1 3,0 0-12,0 0-115,0 0-156,0 0-156,-10-2-1271,-4-4-1838,-2-1-6216</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19:14:50.622"/>
    </inkml:context>
    <inkml:brush xml:id="br0">
      <inkml:brushProperty name="width" value="0.1" units="cm"/>
      <inkml:brushProperty name="height" value="0.1" units="cm"/>
      <inkml:brushProperty name="color" value="#E71224"/>
    </inkml:brush>
  </inkml:definitions>
  <inkml:trace contextRef="#ctx0" brushRef="#br0">1 1111 1560,'0'0'1129,"0"0"-491,0 0-146,0 0 27,0 0 3,0 0 55,0 0-39,0 0-25,0 0 147,0 0 198,0 0 141,0 0-26,6-24 6493,28-16-7208,17-21-20,27-44-238,-69 93 11,1 1-1,0 0 1,1 0 0,0 1 0,4-2-11,32-31 19,-15 12 45,-19 19-10,-1 1 1,-1-2-1,3-3-54,-2 2 121,1 0 1,1 0-1,1 2 0,1-1-121,12-12 192,-1 3-154,1 1 0,6-2-38,-6 4 92,0-2-1,3-4-91,-17 10 205,9-6-143,-1 5 19,-1 0 0,-1-1 0,-1-2 0,0 0 0,8-11-81,7-7 20,15-15 28,61-39 184,-121 101-5545,-2-6 32</inkml:trace>
  <inkml:trace contextRef="#ctx0" brushRef="#br0" timeOffset="1461.29">775 102 2881,'0'0'1495,"0"0"-486,0 0 19,0 0 70,0 0-202,0 0-264,0 0-121,-4-1 6907,-8-1-4906,20-4-2445,0 1-1,-1 0 1,2 0-1,-1 1 1,0 0-1,4 0-66,29-16 191,-34 15-191,1 1 1,0 1 0,0-1 0,0 1-1,0 1 1,1 0 0,-1 0 0,1 0-1,5 1 0,16-7 58,-24 6-40,0 0 0,1 0-1,-1 1 1,1 0 0,-1 0-1,5 0-17,-11 26-10,2 23 8,-1-33 59,0 0 0,-1 1 0,0-1 1,-1 0-1,-1 0 0,0 0 0,-1 0 0,-1 0 0,-1 2-57,1-8 16,-1 0-8,1 0 0,0 1 0,1 0-1,0-1 1,0 1 0,1 0-1,0 3-7,2-12-8,0-1 3,0 0-12,0 0-115,0 0-156,0 0-156,-10-2-1271,-4-4-1838,-2-1-6216</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19:19:38.433"/>
    </inkml:context>
    <inkml:brush xml:id="br0">
      <inkml:brushProperty name="width" value="0.1" units="cm"/>
      <inkml:brushProperty name="height" value="0.1" units="cm"/>
      <inkml:brushProperty name="color" value="#E71224"/>
    </inkml:brush>
  </inkml:definitions>
  <inkml:trace contextRef="#ctx0" brushRef="#br0">76 971 1768,'0'0'1491,"0"0"-536,0 0-265,0 0-85,0 0-202,3-5-76,-2 5 7176,-4 17-7284,0 0 1,-1-1 0,-1 1 0,-1-1 0,0 1-220,-1 5 178,1 1 0,1-1 0,2 1 1,0 1-1,1-1 0,1 0 1,2 1-179,-5 7 1683,34-34-1565,-2-5-94,0 2 0,1 1 0,0 1 0,-1 2 0,11 1-24,46 0-3726,-81 1 3388,-9 0-3662</inkml:trace>
  <inkml:trace contextRef="#ctx0" brushRef="#br0" timeOffset="1973.2">0 1212 576,'0'0'766,"0"0"-244,0 0-106,0 0-73,0 0 35,0 0 232,23-3 7742,-17 1-8063,-1 1-1,0-1 1,1-1 0,-1 1 0,0-1 0,3-2-289,1-1 167,-1-1-1,0 0 0,0-1 1,-1 1-1,1-2 0,-2 1 1,1-1-1,4-9-166,-4 7 96,1 0 1,0 1-1,0-1 0,1 2 1,9-8-97,8-7 183,-1-1 0,0-1 1,-2 0-1,2-7-183,13-11 374,2 1 0,32-25-374,-20 22 158,-13 13 564,-2-1 0,3-7-722,7-8 350,28-21-350,-71 67 21,58-46 222,-41 33-115,0-1 0,17-18-128,85-84 536,-10 21-263,-91 75-235,1 2-1,1 0 1,1 2 0,18-10-38,-6-1 390,-36 30-382,1 0 0,-1 0-2,-1 0-25,0 0-61,-1 7-312,0-5-4432,-7-2-3133</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19:19:55.053"/>
    </inkml:context>
    <inkml:brush xml:id="br0">
      <inkml:brushProperty name="width" value="0.1" units="cm"/>
      <inkml:brushProperty name="height" value="0.1" units="cm"/>
      <inkml:brushProperty name="color" value="#E71224"/>
    </inkml:brush>
  </inkml:definitions>
  <inkml:trace contextRef="#ctx0" brushRef="#br0">24 1129 3937,'0'0'1284,"0"0"-760,0 0-434,0 0 39,0 0 78,0 0 47,0 0 21,0 0 63,0 0 124,0 0 182,0 0 129,2-14 3919,3-2-3935,-3 15-786,8-4 2141,-9 14 315,-1 3-3091,-2 36 1176,-7 37-512,3-31 343,4-47-321,1 0 1,-1 0 0,0 0-1,-1 0 1,-1 2-23,2-4 54,0 0 1,0 1 0,0-1 0,1 0-1,0 1 1,0-1 0,0 3-55,1-7 33,0-1 14,0 0-20,0 0 25,0 0-8,0 0-30,0 0-4,0 0 3,0 0-4,0 0-1,0 0 11,0 0 42,0 0 1,0 0-33,0 0 30,0 0 1,0 0-7,0 0-25,0 0 32,0 0-4,0 0-29,7-1 21,0 0 0,0 0 0,0 0 0,0-1 0,-1 0 0,1-1-48,0 1 15,0 0 0,0 0 0,0 1 0,1-1 0,-1 1 0,1 1-15,43 2 30,-30-1-25,-1 0 0,0-2 0,1 0 0,-1-1 0,5-2-5,-19 3 0,0-1-1,-1 0 1,1 0 0,-1-1-1,1 0 1,-1 0 0,0 0-1,4-3 1,-8 5 88,-1 1 12,0 0 10,-8 4-8503,-1 1 1797</inkml:trace>
  <inkml:trace contextRef="#ctx0" brushRef="#br0" timeOffset="1628.56">60 1284 2881,'0'0'2424,"0"0"-740,0 0-173,0 0 6,0 0-450,0 0-462,0 0-149,0 0 8,0 0-9,10-16 3558,10-4-3951,-2 0 0,16-22-62,-17 19 46,1 2 0,1 1 1,1 0-47,27-26 1541,18-25-1541,-22 24 290,-3 12-99,-30 27-99,0 0 0,0-1 0,6-8-92,2-5 191,-8 9-138,0 1 0,1 0 0,0 0 0,0 1 0,1 1 0,1 0 1,0 0-1,4-1-53,-4 2 109,0 0 1,0-1-1,-1-1 1,-1 0 0,0-1-1,7-9-109,-3 4 66,0 2 1,0-1-1,8-4-66,79-66 63,-59 46-38,3 3 0,7-3-25,-21 16 44,-2-1-1,-1-1 1,15-19-44,-18 17 27,2 2 0,0 1 0,29-19-27,83-55-6,-127 84 9,-12 13-3,1 0 1,-1 0-1,0 0 0,1 0 0,-1 1 0,1-1 0,-1 0 1,1 1-1,0-1 0,0 1 0,0 0 0,0 0 1,0-1-1,0 1 0,0 1 0,0-1 0,2 0 0,-4 1-13,0 0-36,0 0-39,0 0 70,0 1-1,-1-1 1,1 1 0,0-1 0,0 1 0,-1-1 0,1 1 0,0-1 0,0 1 0,0-1 0,0 1 0,0-1 0,0 1 0,0-1 0,0 1 0,0-1 0,0 1 0,0 0 0,0-1 0,0 1 0,0-1 0,1 1 18,-1 0-33,0-1-1,0 1 1,1-1-1,-1 1 1,0-1 0,0 1-1,0-1 1,0 1-1,0-1 1,0 1 0,0-1-1,0 1 1,0-1-1,0 1 1,0-1 0,0 1-1,0-1 1,0 1-1,-1-1 1,1 1 0,0-1-1,0 0 1,-1 1-1,1-1 1,0 1 0,0-1-1,-1 1 1,1-1-1,0 0 1,-1 1 0,1-1-1,-1 0 1,1 1-1,-1-1 1,1 0 0,0 0-1,-1 0 1,1 1 0,-1-1 33,-14 3-2329,-2-3-2301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19:20:06.608"/>
    </inkml:context>
    <inkml:brush xml:id="br0">
      <inkml:brushProperty name="width" value="0.1" units="cm"/>
      <inkml:brushProperty name="height" value="0.1" units="cm"/>
      <inkml:brushProperty name="color" value="#E71224"/>
    </inkml:brush>
  </inkml:definitions>
  <inkml:trace contextRef="#ctx0" brushRef="#br0">78 929 3609,'0'0'580,"0"0"-244,0 0 132,0 0 355,0 0-70,0 0-275,-30 4 3863,20 25-1747,9-1-1711,-2 0 1,-1-1-1,-6 25-883,-5 24 790,12-38-159,2 0 0,1 12-631,1-16 184,-1-34-171,0 0 0,0 1 0,0-1 0,0 0 0,0 1 0,0-1 0,0 0 0,0 0 0,1 1 0,-1-1 0,0 0 0,0 0 0,0 0 0,1 1 0,-1-1 0,0 0 0,0 0 0,0 0 0,1 0 0,-1 1 0,0-1 0,0 0 0,1 0 0,-1 0 0,0 0 0,0 0 0,1 0 0,-1 0 0,0 0 0,1 0 0,-1 0 0,0 0 0,0 0 0,1 0 0,-1 0 0,0 0 0,0 0 0,1 0 0,-1 0 0,0 0 1,0 0-1,1 0 0,-1-1 0,0 1-13,7 0 91,136 3 551,-103 6-628,-2-9-368,-38 1 175,1-1 1,-1 1 0,0 0 0,0 0-1,0 0 1,0-1 0,0 1-1,0 0 1,0 0 0,0 0 0,0-1-1,-1 1 1,1 0 0,0 0 0,0-1-1,-1 1 1,1 0 0,0-1 0,-1 1-1,1 0 1,-1-1 0,1 1 0,-1 0-1,1-1 1,-1 1 0,1-1 0,-1 1 178,-7 0-2095,2-1-1940,0 0-1495</inkml:trace>
  <inkml:trace contextRef="#ctx0" brushRef="#br0" timeOffset="1537.27">45 1179 1768,'0'0'1211,"0"0"-464,0 0-80,0 0 52,0 0-90,0 0-121,2-1 191,6-1 7488,-3 3-8032,1-1 0,-1 1 0,0-1 0,1 0 0,-1-1-1,0 1 1,1-1 0,3-1-155,3-5 70,0-2-1,-1 1 0,-1-2 1,0 1-1,0-1 0,-1-1 1,0 1-1,7-12-69,11-11 44,-3 1-36,-1-1 0,-1 0 0,2-8-8,-6 10 14,1 0 1,1 2-1,2 0 0,4-3-14,266-281 1485,-279 301-1372,0 1 0,1 0 1,0 1-1,1 1 1,0 0-114,39-27 698,9-21-362,-45 39-213,1 0 0,1 2-1,3-1-122,-5 4 11,8-4 49,0-1 0,2-5-60,2-10 175,-26 27-166,0 1 0,1 0-1,0 0 1,0 0 0,0 0 0,0 1-1,1 0 1,-1 0 0,1 0 0,1 0-9,7-4 72,1 0-1,-2-2 1,1 1 0,-1-2 0,3-4-72,-22 20-457,-1-1 0,0 0 1,-1 0-1,1-1 0,-1 0 1,0 0-1,0-1 457,-25 5-5301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19:20:06.608"/>
    </inkml:context>
    <inkml:brush xml:id="br0">
      <inkml:brushProperty name="width" value="0.1" units="cm"/>
      <inkml:brushProperty name="height" value="0.1" units="cm"/>
      <inkml:brushProperty name="color" value="#E71224"/>
    </inkml:brush>
  </inkml:definitions>
  <inkml:trace contextRef="#ctx0" brushRef="#br0">78 929 3609,'0'0'580,"0"0"-244,0 0 132,0 0 355,0 0-70,0 0-275,-30 4 3863,20 25-1747,9-1-1711,-2 0 1,-1-1-1,-6 25-883,-5 24 790,12-38-159,2 0 0,1 12-631,1-16 184,-1-34-171,0 0 0,0 1 0,0-1 0,0 0 0,0 1 0,0-1 0,0 0 0,0 0 0,1 1 0,-1-1 0,0 0 0,0 0 0,0 0 0,1 1 0,-1-1 0,0 0 0,0 0 0,0 0 0,1 0 0,-1 1 0,0-1 0,0 0 0,1 0 0,-1 0 0,0 0 0,0 0 0,1 0 0,-1 0 0,0 0 0,1 0 0,-1 0 0,0 0 0,0 0 0,1 0 0,-1 0 0,0 0 0,0 0 0,1 0 0,-1 0 0,0 0 1,0 0-1,1 0 0,-1-1 0,0 1-13,7 0 91,136 3 551,-103 6-628,-2-9-368,-38 1 175,1-1 1,-1 1 0,0 0 0,0 0-1,0 0 1,0-1 0,0 1-1,0 0 1,0 0 0,0 0 0,0-1-1,-1 1 1,1 0 0,0 0 0,0-1-1,-1 1 1,1 0 0,0-1 0,-1 1-1,1 0 1,-1-1 0,1 1 0,-1 0-1,1-1 1,-1 1 0,1-1 0,-1 1 178,-7 0-2095,2-1-1940,0 0-1495</inkml:trace>
  <inkml:trace contextRef="#ctx0" brushRef="#br0" timeOffset="1537.27">45 1179 1768,'0'0'1211,"0"0"-464,0 0-80,0 0 52,0 0-90,0 0-121,2-1 191,6-1 7488,-3 3-8032,1-1 0,-1 1 0,0-1 0,1 0 0,-1-1-1,0 1 1,1-1 0,3-1-155,3-5 70,0-2-1,-1 1 0,-1-2 1,0 1-1,0-1 0,-1-1 1,0 1-1,7-12-69,11-11 44,-3 1-36,-1-1 0,-1 0 0,2-8-8,-6 10 14,1 0 1,1 2-1,2 0 0,4-3-14,266-281 1485,-279 301-1372,0 1 0,1 0 1,0 1-1,1 1 1,0 0-114,39-27 698,9-21-362,-45 39-213,1 0 0,1 2-1,3-1-122,-5 4 11,8-4 49,0-1 0,2-5-60,2-10 175,-26 27-166,0 1 0,1 0-1,0 0 1,0 0 0,0 0 0,0 1-1,1 0 1,-1 0 0,1 0 0,1 0-9,7-4 72,1 0-1,-2-2 1,1 1 0,-1-2 0,3-4-72,-22 20-457,-1-1 0,0 0 1,-1 0-1,1-1 0,-1 0 1,0 0-1,0-1 457,-25 5-5301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14:12:32.572"/>
    </inkml:context>
    <inkml:brush xml:id="br0">
      <inkml:brushProperty name="width" value="0.1" units="cm"/>
      <inkml:brushProperty name="height" value="0.1" units="cm"/>
      <inkml:brushProperty name="color" value="#E71224"/>
    </inkml:brush>
  </inkml:definitions>
  <inkml:trace contextRef="#ctx0" brushRef="#br0">103 132 1512,'0'0'1018,"0"0"-191,0 0-12,0 0 234,0 0 150,1-7 2840,2-21-2085,-4 27-1850,1 0 1,-1 0-1,0 0 0,1 1 0,-1-1 0,1 0 1,-1 0-1,0 1 0,0-1 0,1 0 0,-1 1 0,0-1 1,0 1-1,0-1 0,0 1 0,0 0 0,1-1 0,-1 1 1,0 0-1,0-1 0,0 1 0,0 0 0,0 0 1,0 0-1,0 0 0,-1 0-104,-28-3 849,31 42-1145,1-38 276,1 0 0,0-1 0,0 1 0,0 0 0,-1-1-1,1 0 1,0 1 0,0-1 0,0 0 0,0-1 0,0 1 0,-1 0-1,1-1 1,0 0 0,0 1 0,0-1 0,-1 0 0,1 0-1,0-1 1,-1 1 0,1-1 0,-1 1 0,0-1 0,1 0 0,-1 0-1,0 0 1,0 0 0,0 0 0,-1 0 0,1 0 0,1-3 20,1 0 30,0-1 1,-1 0-1,1 0 1,-1 0 0,0-1-1,-1 1 1,0-1 0,0 1-1,0-1 1,-1 0-1,0 0 1,0-5-31,-3 11 11,-1 1-1,1-1 1,-1 0-1,0 1 1,1 0-1,-1 0 1,0 0 0,0 0-1,1 0 1,-1 0-1,0 1 1,1-1 0,-1 1-1,1 0 1,-1 0-1,0 0-10,-1 3 0,1 0-1,0 0 0,1 1 0,-1-1 0,1 1 1,0 0-1,0-1 0,0 1 0,1 0 0,0 0 1,0 0-1,0 3 1,-3 65-119,4-59 53,0-13 59,0-1 1,0 0-1,0 0 1,0 0-1,0 0 1,0 1-1,0-1 1,0 0-1,0 0 1,0 0-1,0 0 1,0 0 0,0 1-1,1-1 1,-1 0-1,0 0 1,0 0-1,0 0 1,0 0-1,0 1 1,0-1-1,0 0 1,0 0-1,0 0 1,1 0-1,-1 0 1,0 0 0,0 0-1,0 0 1,0 0-1,0 1 1,1-1-1,-1 0 1,0 0-1,0 0 1,0 0-1,0 0 1,0 0-1,1 0 1,-1 0-1,0 0 1,0 0-1,0 0 1,0 0 0,1 0-1,-1 0 1,0 0 6,10-5-57,8-10 194,-15 8-91,1 1 0,-1-1 1,-1 1-1,1-1 1,-1 0-1,0 0 1,-1 0-1,1 0 1,-1 0-1,-1 0 1,1 0-1,-1-3-46,-1 9 2,0 0-1,0 1 1,0-1 0,1 1-1,-1-1 1,0 1 0,0-1-1,0 1 1,0-1 0,0 1-1,0 0 1,0-1 0,0 1-1,0 0 1,0 0 0,0 0-1,0 0 1,0 0 0,0 0-1,0 0 1,0 0 0,0 0-2,-35 1 79,28-1-3,5 0-67,0 0-1,0 0 1,1 0 0,-1 0-1,0 1 1,0-1-1,1 1 1,-1 0 0,0 0-1,1 0 1,-1 0 0,1 0-1,-1 0 1,1 1 0,-1 0-1,1-1 1,0 1-1,0 0 1,0 0 0,0 0-1,0 0 1,0 0 0,1 0-1,-1 1 1,1-1-1,-1 1 1,1-1 0,0 2-9,-2 5-41,0 0 1,1 0-1,1 0 0,-1 0 1,2 1-1,-1-1 0,1 8 41,33-20-377,-26-4 387,-1 0 0,0 0 0,0-1 0,-1 0 0,1 0 0,-2 0 0,0-1 0,0 0 1,0 1-1,-1-1 0,1-6-10,1-16 28,-5 30 4,0 0 0,0 0 0,1 0 0,-1 1 1,0-1-1,0 0 0,0 0 0,0 0 0,0 0 0,0 0 1,0 0-1,0 0 0,-1 0 0,1 0 0,0 0 0,-1 0 0,1 0 1,0 1-1,-1-1 0,1 0 0,-1 0 0,1 0 0,-1 1 1,0-1-1,1 0 0,-1 0-32,-2 1 47,-1 0 0,1 0 0,0 0 0,0 1 1,0-1-1,0 1 0,0 0 0,-1 0 0,2 0 0,-1 0 1,0 0-1,0 1 0,0-1 0,0 1 0,1 0 0,-1 0-47,-1 2 0,1 0 0,0 0 0,0 0 0,0 0 0,0 0 0,1 1 0,0-1 0,0 1-1,0 0 1,0 1 0,-1 4-21,0 0-1,1 0 0,1 0 1,0 0-1,0 0 0,1 0 1,0 5 21,0-7-15,1-7 15,-1 1 0,1-1 0,-1 0 0,1 1 0,0-1 1,-1 0-1,1 0 0,0 1 0,0-1 0,0 0 0,0 0 0,0 0 1,0 0-1,0 0 0,1 0 0,-1-1 0,0 1 0,0 0 1,1-1-1,-1 1 0,0-1 0,1 1 0,-1-1 0,1 1 0,-1-1 1,0 0-1,2 0 0,1 1-10,1 0 0,-1 0 0,0-1 1,0 1-1,1-1 0,-1 0 0,0 0 0,1-1 1,1 0 9,-5-2 1,0 0 1,0 0-1,0 0 1,-1 0 0,1 0-1,-1 0 1,0 0-1,1 0 1,-2 0-1,1 0 1,0 0 0,-1-3-2,1-2 25,0 1-8,0 0 1,-1 0-1,1 1 1,-1-1-1,-1 0 1,1 1-1,-1-1 1,0 1-1,-2-3-17,3 7-4,0 0 1,0 0-1,-1 0 0,1 0 0,-1 0 1,0 0-1,0 0 0,1 0 0,-1 1 1,0-1-1,0 1 0,-1-1 0,1 1 1,0 0-1,0 0 0,-1 0 0,1 0 1,-1 0-1,1 0 0,0 1 0,-1-1 1,1 1-1,-1 0 0,0 0 0,1 0 1,-1 0 3,2 0-5,0 1 0,0 0 1,0-1-1,0 1 1,1 0-1,-1 0 0,0-1 1,0 1-1,1 0 1,-1 0-1,1 0 0,-1 0 1,1 0-1,-1 0 1,1 0-1,0 0 0,-1 0 1,1 0-1,0 0 1,0 0-1,-1 0 0,1 0 1,0 1 4,-4 27-58,4 41-1249,0-69 624,6-2-3731,-6-4-1505</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20:49:15.267"/>
    </inkml:context>
    <inkml:brush xml:id="br0">
      <inkml:brushProperty name="width" value="0.05" units="cm"/>
      <inkml:brushProperty name="height" value="0.05" units="cm"/>
    </inkml:brush>
  </inkml:definitions>
  <inkml:trace contextRef="#ctx0" brushRef="#br0">480 0 3201,'0'0'2828,"0"0"-910,0 0-414,0 0-426,0 0-569,0 0-281,0 0-13,0 0 20,0 0 106,0 0 217,0 0 201,0 0 2,0 0 39,0 0 11,0 0-95,0 0-153,0 0-106,-4 4 321,-28 22-544,-2-1 0,-33 18-234,22-14 453,-14 13-453,44-30 43,1 0 0,1 1 0,0 0 0,1 1 0,-10 14-43,-9 15 73,13-20 21,2 1 0,0 0 1,2 1-1,0 0 0,-1 8-94,13-20 23,0 1 0,0 0 0,1 0 0,1 0 0,1-1-1,0 1 1,1 7-23,0-16 2,-1 1 0,1-1 0,0 0 0,0 0 1,0 0-1,1 0 0,-1 0 0,1-1 0,0 1 0,1-1 0,-1 0 0,1 0 0,1 1-2,22 32 29,-19-25-22,0-1-1,1 1 1,0-2-1,1 1 0,0-1-6,2 2 8,0 0 0,-2 1 0,7 10-8,-10-12 2,-3-7 2,-1 1 0,0-1 0,-1 1 0,1-1 0,-1 1 0,0 0 0,0 0 0,0 0 0,-1 0 0,0 1 0,0-1 0,0 0 0,-1 0 0,1 2-4,-1 25 76,1-8-9,-1 0 0,-1 0 0,-1 0 0,-2 0 0,0-1 0,-3 10-67,-1-7-23,6-18 63,0 0 0,0 0 0,-1 0 0,0-1 0,0 1 0,-1-1 0,0 0 1,-1 1-1,1-2 0,-1 1 0,-1-1 0,1 1 0,-1-1-40,-45 39 279,47-43-249,0 1 1,0-1 0,-1-1-1,1 1 1,-1-1 0,0 0-1,1 0 1,-1 0-31,-13 4 44,3-2-27,-5 3 11,15-4 48,7 0 76,7 0-153,-1 0 0,0 1 0,0 0 1,-1 0-1,1 1 0,0 0 0,-1 0 0,0 1 0,0 0 0,-1 0 0,4 4 1,-1-1 6,1 0 0,-1 1 1,-1 0-1,1 1 1,-2 0-1,1 0 0,-1 1 1,-1-1-1,0 2 1,-1-1-1,0 1 0,0-1 1,-1 2-1,0 5-6,3 30 40,-2 1-1,-3 0 1,-1 0 0,-5 33-40,-2-25-3,-1 14-10,2 32 13,4-89 16,1 1 0,1-1 0,0 1 0,1-1 0,0 0 0,1 1 0,1-1 0,0-1 0,1 1 0,1 0-16,22 57 81,19 45 29,-37-98-82,0-1 1,2 0 0,-1-1-1,11 11-28,-10-12 38,0-1 1,0 0-1,1-1 0,1 0 1,0-2-1,1 1 0,0-2 0,1 0 1,0 0-1,6 0-38,5 6 19,-23-13-14,0 0 0,1 0 0,-1-1 0,1 0 0,0 1 0,-1-1 0,1-1-1,0 1 1,1-1 0,-1 0 0,4 0-5,-9-1 22,16-26 674,-14 4-2441,-4 7-2361,-3 2-7990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20:49:15.267"/>
    </inkml:context>
    <inkml:brush xml:id="br0">
      <inkml:brushProperty name="width" value="0.05" units="cm"/>
      <inkml:brushProperty name="height" value="0.05" units="cm"/>
    </inkml:brush>
  </inkml:definitions>
  <inkml:trace contextRef="#ctx0" brushRef="#br0">480 0 3201,'0'0'2828,"0"0"-910,0 0-414,0 0-426,0 0-569,0 0-281,0 0-13,0 0 20,0 0 106,0 0 217,0 0 201,0 0 2,0 0 39,0 0 11,0 0-95,0 0-153,0 0-106,-4 4 321,-28 22-544,-2-1 0,-33 18-234,22-14 453,-14 13-453,44-30 43,1 0 0,1 1 0,0 0 0,1 1 0,-10 14-43,-9 15 73,13-20 21,2 1 0,0 0 1,2 1-1,0 0 0,-1 8-94,13-20 23,0 1 0,0 0 0,1 0 0,1 0 0,1-1-1,0 1 1,1 7-23,0-16 2,-1 1 0,1-1 0,0 0 0,0 0 1,0 0-1,1 0 0,-1 0 0,1-1 0,0 1 0,1-1 0,-1 0 0,1 0 0,1 1-2,22 32 29,-19-25-22,0-1-1,1 1 1,0-2-1,1 1 0,0-1-6,2 2 8,0 0 0,-2 1 0,7 10-8,-10-12 2,-3-7 2,-1 1 0,0-1 0,-1 1 0,1-1 0,-1 1 0,0 0 0,0 0 0,0 0 0,-1 0 0,0 1 0,0-1 0,0 0 0,-1 0 0,1 2-4,-1 25 76,1-8-9,-1 0 0,-1 0 0,-1 0 0,-2 0 0,0-1 0,-3 10-67,-1-7-23,6-18 63,0 0 0,0 0 0,-1 0 0,0-1 0,0 1 0,-1-1 0,0 0 1,-1 1-1,1-2 0,-1 1 0,-1-1 0,1 1 0,-1-1-40,-45 39 279,47-43-249,0 1 1,0-1 0,-1-1-1,1 1 1,-1-1 0,0 0-1,1 0 1,-1 0-31,-13 4 44,3-2-27,-5 3 11,15-4 48,7 0 76,7 0-153,-1 0 0,0 1 0,0 0 1,-1 0-1,1 1 0,0 0 0,-1 0 0,0 1 0,0 0 0,-1 0 0,4 4 1,-1-1 6,1 0 0,-1 1 1,-1 0-1,1 1 1,-2 0-1,1 0 0,-1 1 1,-1-1-1,0 2 1,-1-1-1,0 1 0,0-1 1,-1 2-1,0 5-6,3 30 40,-2 1-1,-3 0 1,-1 0 0,-5 33-40,-2-25-3,-1 14-10,2 32 13,4-89 16,1 1 0,1-1 0,0 1 0,1-1 0,0 0 0,1 1 0,1-1 0,0-1 0,1 1 0,1 0-16,22 57 81,19 45 29,-37-98-82,0-1 1,2 0 0,-1-1-1,11 11-28,-10-12 38,0-1 1,0 0-1,1-1 0,1 0 1,0-2-1,1 1 0,0-2 0,1 0 1,0 0-1,6 0-38,5 6 19,-23-13-14,0 0 0,1 0 0,-1-1 0,1 0 0,0 1 0,-1-1 0,1-1-1,0 1 1,1-1 0,-1 0 0,4 0-5,-9-1 22,16-26 674,-14 4-2441,-4 7-2361,-3 2-7990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20:49:15.267"/>
    </inkml:context>
    <inkml:brush xml:id="br0">
      <inkml:brushProperty name="width" value="0.05" units="cm"/>
      <inkml:brushProperty name="height" value="0.05" units="cm"/>
    </inkml:brush>
  </inkml:definitions>
  <inkml:trace contextRef="#ctx0" brushRef="#br0">480 0 3201,'0'0'2828,"0"0"-910,0 0-414,0 0-426,0 0-569,0 0-281,0 0-13,0 0 20,0 0 106,0 0 217,0 0 201,0 0 2,0 0 39,0 0 11,0 0-95,0 0-153,0 0-106,-4 4 321,-28 22-544,-2-1 0,-33 18-234,22-14 453,-14 13-453,44-30 43,1 0 0,1 1 0,0 0 0,1 1 0,-10 14-43,-9 15 73,13-20 21,2 1 0,0 0 1,2 1-1,0 0 0,-1 8-94,13-20 23,0 1 0,0 0 0,1 0 0,1 0 0,1-1-1,0 1 1,1 7-23,0-16 2,-1 1 0,1-1 0,0 0 0,0 0 1,0 0-1,1 0 0,-1 0 0,1-1 0,0 1 0,1-1 0,-1 0 0,1 0 0,1 1-2,22 32 29,-19-25-22,0-1-1,1 1 1,0-2-1,1 1 0,0-1-6,2 2 8,0 0 0,-2 1 0,7 10-8,-10-12 2,-3-7 2,-1 1 0,0-1 0,-1 1 0,1-1 0,-1 1 0,0 0 0,0 0 0,0 0 0,-1 0 0,0 1 0,0-1 0,0 0 0,-1 0 0,1 2-4,-1 25 76,1-8-9,-1 0 0,-1 0 0,-1 0 0,-2 0 0,0-1 0,-3 10-67,-1-7-23,6-18 63,0 0 0,0 0 0,-1 0 0,0-1 0,0 1 0,-1-1 0,0 0 1,-1 1-1,1-2 0,-1 1 0,-1-1 0,1 1 0,-1-1-40,-45 39 279,47-43-249,0 1 1,0-1 0,-1-1-1,1 1 1,-1-1 0,0 0-1,1 0 1,-1 0-31,-13 4 44,3-2-27,-5 3 11,15-4 48,7 0 76,7 0-153,-1 0 0,0 1 0,0 0 1,-1 0-1,1 1 0,0 0 0,-1 0 0,0 1 0,0 0 0,-1 0 0,4 4 1,-1-1 6,1 0 0,-1 1 1,-1 0-1,1 1 1,-2 0-1,1 0 0,-1 1 1,-1-1-1,0 2 1,-1-1-1,0 1 0,0-1 1,-1 2-1,0 5-6,3 30 40,-2 1-1,-3 0 1,-1 0 0,-5 33-40,-2-25-3,-1 14-10,2 32 13,4-89 16,1 1 0,1-1 0,0 1 0,1-1 0,0 0 0,1 1 0,1-1 0,0-1 0,1 1 0,1 0-16,22 57 81,19 45 29,-37-98-82,0-1 1,2 0 0,-1-1-1,11 11-28,-10-12 38,0-1 1,0 0-1,1-1 0,1 0 1,0-2-1,1 1 0,0-2 0,1 0 1,0 0-1,6 0-38,5 6 19,-23-13-14,0 0 0,1 0 0,-1-1 0,1 0 0,0 1 0,-1-1 0,1-1-1,0 1 1,1-1 0,-1 0 0,4 0-5,-9-1 22,16-26 674,-14 4-2441,-4 7-2361,-3 2-7990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20:49:15.267"/>
    </inkml:context>
    <inkml:brush xml:id="br0">
      <inkml:brushProperty name="width" value="0.05" units="cm"/>
      <inkml:brushProperty name="height" value="0.05" units="cm"/>
    </inkml:brush>
  </inkml:definitions>
  <inkml:trace contextRef="#ctx0" brushRef="#br0">480 0 3201,'0'0'2828,"0"0"-910,0 0-414,0 0-426,0 0-569,0 0-281,0 0-13,0 0 20,0 0 106,0 0 217,0 0 201,0 0 2,0 0 39,0 0 11,0 0-95,0 0-153,0 0-106,-4 4 321,-28 22-544,-2-1 0,-33 18-234,22-14 453,-14 13-453,44-30 43,1 0 0,1 1 0,0 0 0,1 1 0,-10 14-43,-9 15 73,13-20 21,2 1 0,0 0 1,2 1-1,0 0 0,-1 8-94,13-20 23,0 1 0,0 0 0,1 0 0,1 0 0,1-1-1,0 1 1,1 7-23,0-16 2,-1 1 0,1-1 0,0 0 0,0 0 1,0 0-1,1 0 0,-1 0 0,1-1 0,0 1 0,1-1 0,-1 0 0,1 0 0,1 1-2,22 32 29,-19-25-22,0-1-1,1 1 1,0-2-1,1 1 0,0-1-6,2 2 8,0 0 0,-2 1 0,7 10-8,-10-12 2,-3-7 2,-1 1 0,0-1 0,-1 1 0,1-1 0,-1 1 0,0 0 0,0 0 0,0 0 0,-1 0 0,0 1 0,0-1 0,0 0 0,-1 0 0,1 2-4,-1 25 76,1-8-9,-1 0 0,-1 0 0,-1 0 0,-2 0 0,0-1 0,-3 10-67,-1-7-23,6-18 63,0 0 0,0 0 0,-1 0 0,0-1 0,0 1 0,-1-1 0,0 0 1,-1 1-1,1-2 0,-1 1 0,-1-1 0,1 1 0,-1-1-40,-45 39 279,47-43-249,0 1 1,0-1 0,-1-1-1,1 1 1,-1-1 0,0 0-1,1 0 1,-1 0-31,-13 4 44,3-2-27,-5 3 11,15-4 48,7 0 76,7 0-153,-1 0 0,0 1 0,0 0 1,-1 0-1,1 1 0,0 0 0,-1 0 0,0 1 0,0 0 0,-1 0 0,4 4 1,-1-1 6,1 0 0,-1 1 1,-1 0-1,1 1 1,-2 0-1,1 0 0,-1 1 1,-1-1-1,0 2 1,-1-1-1,0 1 0,0-1 1,-1 2-1,0 5-6,3 30 40,-2 1-1,-3 0 1,-1 0 0,-5 33-40,-2-25-3,-1 14-10,2 32 13,4-89 16,1 1 0,1-1 0,0 1 0,1-1 0,0 0 0,1 1 0,1-1 0,0-1 0,1 1 0,1 0-16,22 57 81,19 45 29,-37-98-82,0-1 1,2 0 0,-1-1-1,11 11-28,-10-12 38,0-1 1,0 0-1,1-1 0,1 0 1,0-2-1,1 1 0,0-2 0,1 0 1,0 0-1,6 0-38,5 6 19,-23-13-14,0 0 0,1 0 0,-1-1 0,1 0 0,0 1 0,-1-1 0,1-1-1,0 1 1,1-1 0,-1 0 0,4 0-5,-9-1 22,16-26 674,-14 4-2441,-4 7-2361,-3 2-7990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21:23:20.246"/>
    </inkml:context>
    <inkml:brush xml:id="br0">
      <inkml:brushProperty name="width" value="0.1" units="cm"/>
      <inkml:brushProperty name="height" value="0.1" units="cm"/>
      <inkml:brushProperty name="color" value="#E71224"/>
    </inkml:brush>
  </inkml:definitions>
  <inkml:trace contextRef="#ctx0" brushRef="#br0">1 0 1280,'0'0'1315,"0"0"-408,0 0-276,0 0-199,0 0 33,0 1 7499,-1 3-4072,3 18-3564,1-18-240,0 0-1,1 0 0,-1 0 0,1 0 1,0-1-1,0 1 0,1-1 0,-1 0 1,2 0-88,29 26 563,-7 1-165,1-1 1,11 6-399,-15-13 107,-21-18-72,1-1-1,-1 0 1,1 0 0,-1-1-1,1 0 1,4 2-35,-4-2 51,0 0 0,0 1 0,0-1 0,0 1 1,0 0-1,2 4-51,-3-4 2,1 2 11,0-1 1,0 1-1,0-1 0,0-1 1,0 1-1,1-1 1,0 1-1,0-2 0,0 1 1,5 1-14,0 1 10,-1-1 0,1 2 0,-1-1 0,-1 2 0,1-1 0,-1 1 0,0 0 0,-1 1 0,5 5-10,0-1 19,10 11 56,-1 1-1,-1 1 1,2 7-75,-18-27 10,0-1 0,0 1 1,0-1-1,0 0 0,1 0 0,1 0-10,22 17 35,24 27 6,15 29 39,-30-41 7,-14-13 46,1 0-1,7 2-132,-25-19 12,0 0 0,0 0 0,-1 0-1,0 1 1,-1 0 0,1 0 0,1 4-12,6 7-1,5 3 7,7 9 49,-20-25-38,-4-5-14,-1 0 0,1 0-1,-1 1 1,1-1 0,-1 0-1,1 1 1,-1-1 0,0 0 0,1 1-1,-1-1 1,0 1 0,1-1 0,-1 1-1,0-1 1,1 1 0,-1-1 0,0 1-1,0-1 1,0 1 0,0-1-1,1 1 1,-1-1 0,0 1 0,0-1-1,0 1 1,0-1 0,0 1-3,0 0 4,0-1-72,0 0-327,-10-1-1903,-14-2-1146,-5-5-2991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21:23:27.422"/>
    </inkml:context>
    <inkml:brush xml:id="br0">
      <inkml:brushProperty name="width" value="0.1" units="cm"/>
      <inkml:brushProperty name="height" value="0.1" units="cm"/>
      <inkml:brushProperty name="color" value="#E71224"/>
    </inkml:brush>
  </inkml:definitions>
  <inkml:trace contextRef="#ctx0" brushRef="#br0">245 14 992,'0'0'2415,"0"0"-886,0 0-224,0 0 166,0 0-324,0 0-463,8-12 1773,-6 11 3307,0 29-5258,1 1 0,1-1 0,2 0 0,9 27-506,-12-39 90,-1 0-1,0 1 0,-1-1 1,-1 1-1,-1 11-89,0 7 243,1-34-191,11 28 208,-78-20 1707,-3-1-1953,57-8-9,0 1 0,0 0 0,0 1 1,0 1-1,-11 3-5,15-2-5,0-1-17,0 1-1,0-1 1,-1-1-1,1 0 0,-1 0 1,-1-1 22,20-22-7336,-8 6-3024</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20:49:15.267"/>
    </inkml:context>
    <inkml:brush xml:id="br0">
      <inkml:brushProperty name="width" value="0.05" units="cm"/>
      <inkml:brushProperty name="height" value="0.05" units="cm"/>
    </inkml:brush>
  </inkml:definitions>
  <inkml:trace contextRef="#ctx0" brushRef="#br0">480 0 3201,'0'0'2828,"0"0"-910,0 0-414,0 0-426,0 0-569,0 0-281,0 0-13,0 0 20,0 0 106,0 0 217,0 0 201,0 0 2,0 0 39,0 0 11,0 0-95,0 0-153,0 0-106,-4 4 321,-28 22-544,-2-1 0,-33 18-234,22-14 453,-14 13-453,44-30 43,1 0 0,1 1 0,0 0 0,1 1 0,-10 14-43,-9 15 73,13-20 21,2 1 0,0 0 1,2 1-1,0 0 0,-1 8-94,13-20 23,0 1 0,0 0 0,1 0 0,1 0 0,1-1-1,0 1 1,1 7-23,0-16 2,-1 1 0,1-1 0,0 0 0,0 0 1,0 0-1,1 0 0,-1 0 0,1-1 0,0 1 0,1-1 0,-1 0 0,1 0 0,1 1-2,22 32 29,-19-25-22,0-1-1,1 1 1,0-2-1,1 1 0,0-1-6,2 2 8,0 0 0,-2 1 0,7 10-8,-10-12 2,-3-7 2,-1 1 0,0-1 0,-1 1 0,1-1 0,-1 1 0,0 0 0,0 0 0,0 0 0,-1 0 0,0 1 0,0-1 0,0 0 0,-1 0 0,1 2-4,-1 25 76,1-8-9,-1 0 0,-1 0 0,-1 0 0,-2 0 0,0-1 0,-3 10-67,-1-7-23,6-18 63,0 0 0,0 0 0,-1 0 0,0-1 0,0 1 0,-1-1 0,0 0 1,-1 1-1,1-2 0,-1 1 0,-1-1 0,1 1 0,-1-1-40,-45 39 279,47-43-249,0 1 1,0-1 0,-1-1-1,1 1 1,-1-1 0,0 0-1,1 0 1,-1 0-31,-13 4 44,3-2-27,-5 3 11,15-4 48,7 0 76,7 0-153,-1 0 0,0 1 0,0 0 1,-1 0-1,1 1 0,0 0 0,-1 0 0,0 1 0,0 0 0,-1 0 0,4 4 1,-1-1 6,1 0 0,-1 1 1,-1 0-1,1 1 1,-2 0-1,1 0 0,-1 1 1,-1-1-1,0 2 1,-1-1-1,0 1 0,0-1 1,-1 2-1,0 5-6,3 30 40,-2 1-1,-3 0 1,-1 0 0,-5 33-40,-2-25-3,-1 14-10,2 32 13,4-89 16,1 1 0,1-1 0,0 1 0,1-1 0,0 0 0,1 1 0,1-1 0,0-1 0,1 1 0,1 0-16,22 57 81,19 45 29,-37-98-82,0-1 1,2 0 0,-1-1-1,11 11-28,-10-12 38,0-1 1,0 0-1,1-1 0,1 0 1,0-2-1,1 1 0,0-2 0,1 0 1,0 0-1,6 0-38,5 6 19,-23-13-14,0 0 0,1 0 0,-1-1 0,1 0 0,0 1 0,-1-1 0,1-1-1,0 1 1,1-1 0,-1 0 0,4 0-5,-9-1 22,16-26 674,-14 4-2441,-4 7-2361,-3 2-7990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21:23:39.796"/>
    </inkml:context>
    <inkml:brush xml:id="br0">
      <inkml:brushProperty name="width" value="0.1" units="cm"/>
      <inkml:brushProperty name="height" value="0.1" units="cm"/>
      <inkml:brushProperty name="color" value="#E71224"/>
    </inkml:brush>
  </inkml:definitions>
  <inkml:trace contextRef="#ctx0" brushRef="#br0">519 3 440,'0'0'915,"0"0"-194,0 0-126,0 0-169,0 0-125,0 0 18,0 0 80,0 0 14,0 0 48,0 0-38,0 0-89,0 0-170,-2-3 6172,1 4-6704,-2 115 3660,2-107-3186,0 0 0,-1 0 0,0 0-1,0 0 1,-1 0 0,0 0 0,-1-1-1,0 1 1,-4 6-106,2-4-107,1 1-1,0 0 0,0 1 1,-1 7 107,0 6 17,2-13 21,1 1 0,1 0-1,0 0 1,0 12-38,1-23 17,1 1 1,-1-1 0,1 0-1,-1 0 1,0 0 0,0 0-1,0 0 1,-1 0 0,1-1-1,-1 1 1,0 0 0,0-1-1,0 1 1,0-1-18,0 2 5,-1-1-1,1 0 1,0 1 0,0 0 0,0-1 0,0 1-1,1 0 1,-1 2-5,-15 92 248,8-86-106,8-11-143,0-1 1,1 1 0,-1-1 0,0 1 0,1 0 0,-1-1-1,0 1 1,1 0 0,-1-1 0,1 1 0,0 0-1,-1 0 1,1-1 0,-1 1 0,1 0 0,0 0-1,0 0 1,-1 0 0,1-1 0,0 1 0,0 0 0,0 0 0,-1 7 78,1-1 0,-2 1 0,1 0 0,-1-1 0,0 0 0,-3 6-78,2-6 81,1 1-1,-1 0 0,2 0 1,-1 0-1,1 0 0,0 7-80,-13 107 525,13-113-459,-1-1 0,0 1 0,-1-1 0,0 0 1,0 0-1,-1 0 0,0 0 0,-5 6-66,8-11-4,-32 72 36,30-66 1,0 0 1,0 1-1,1-1 0,1 1 1,0 0-1,0 3-33,0-10 7,1-1 0,-1-1 1,1 1-1,-1 0 0,0 0 0,0 0 1,0 0-1,0 0 0,-1-1 0,1 1 0,0 0 1,-1-1-1,1 1 0,-1-1 0,1 0 1,-2 1-8,1-1 3,1 1 1,-1-1 0,1 0-1,-1 1 1,1 0 0,0-1-1,-1 1 1,1 0 0,0-1 0,0 1-1,0 0 1,0 0 0,0 0-1,1 0 1,-1 0 0,0 1-4,1-2-7,-2 1 8,0 0 0,0 0 0,0 1 0,1-1 0,-1 1 0,1-1 0,-1 1 0,1-1 0,0 1 0,0 0 0,1 0 0,-2 2-1,2-3 17,-1 1 0,1-1 0,-1 0 0,0 0 0,0 0 0,0 0 0,0 0 0,0 0 0,0 0 0,-1 0 0,1 0 0,-1 1-17,-8 9 105,-7 5-37,16-15-73,-1 1 0,0-1-1,1 1 1,0 0-1,-1-1 1,1 1-1,0 0 1,1 0 0,-1 0-1,0 0 1,1 0-1,0 0 1,0 2 5,-27 7-104,26-11 93,0 0 0,0-1 0,1 1 0,-1 0 0,1 0 0,-1 0 0,1 0 0,0 0 0,-1 0 0,1 0 0,0 0 0,-1 0 0,1 1 0,0-1 1,0 0-1,0 0 0,0 0 0,0 0 0,0 1 11,0-2-4,-2 0 9,1 0 3,1 0-4,0 0-27,0 0-42,0 0 6,0 0 10,0 0 8,0 0 26,0 0 7,0 0 0,0 0-7,0 0-31,0 0-40,0 0-56,0 0-62,0 0-82,0 0-95,0 0-49,0 0 16,0 0 47,-6 24-357,-1-5 1527,5-16-808,1 0 0,-1 0 1,1 0-1,0 0 0,0 0 0,0 0 0,1 1 1,-1-1-1,1 0 5,0-2 47,0-1-31,0 0-18,0 0-37,0 0-11,0 0-10,0 0-3,0 0-29,0 0-49,0 0-63,0 0-132,-4-16-1365,-10-19-3968,6 23 703</inkml:trace>
  <inkml:trace contextRef="#ctx0" brushRef="#br0" timeOffset="1749">37 1155 4009,'0'0'1148,"0"0"-494,0 0-138,0 0-120,0 0-216,0 0-76,0 0 39,0 0-10,0 0-38,0 0-27,-24 0 1193,15 0 1874,5 2 3820,7 47-6245,1 0-1,7 25-709,-2-16 362,-5-47-341,-3-10-20,0 1 0,-1-1 0,1 1 0,0 0 0,-1-1 1,1 1-1,-1 0 0,0-1 0,0 1 0,1 0 0,-1 0 0,0 0-1,6 4-9,-6-6 5,0 0 9,0 0 5,0 0 10,0 0 17,0 0-10,0 0 9,0 0-22,0 0-6,0 0-2,0 0-12,0 0-2,23-1-1,-12-7 48,0 0 0,0 0 1,-1-1-1,0 0 0,0-2-39,30-25 69,-15 14-55,-19 16-9,1 0-1,-1 0 0,1 1 1,0 0-1,0 0 1,4-1-5,-10 6-174,1-1 416,-2 1-3060,0-3-1410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20:49:15.267"/>
    </inkml:context>
    <inkml:brush xml:id="br0">
      <inkml:brushProperty name="width" value="0.05" units="cm"/>
      <inkml:brushProperty name="height" value="0.05" units="cm"/>
    </inkml:brush>
  </inkml:definitions>
  <inkml:trace contextRef="#ctx0" brushRef="#br0">480 0 3201,'0'0'2828,"0"0"-910,0 0-414,0 0-426,0 0-569,0 0-281,0 0-13,0 0 20,0 0 106,0 0 217,0 0 201,0 0 2,0 0 39,0 0 11,0 0-95,0 0-153,0 0-106,-4 4 321,-28 22-544,-2-1 0,-33 18-234,22-14 453,-14 13-453,44-30 43,1 0 0,1 1 0,0 0 0,1 1 0,-10 14-43,-9 15 73,13-20 21,2 1 0,0 0 1,2 1-1,0 0 0,-1 8-94,13-20 23,0 1 0,0 0 0,1 0 0,1 0 0,1-1-1,0 1 1,1 7-23,0-16 2,-1 1 0,1-1 0,0 0 0,0 0 1,0 0-1,1 0 0,-1 0 0,1-1 0,0 1 0,1-1 0,-1 0 0,1 0 0,1 1-2,22 32 29,-19-25-22,0-1-1,1 1 1,0-2-1,1 1 0,0-1-6,2 2 8,0 0 0,-2 1 0,7 10-8,-10-12 2,-3-7 2,-1 1 0,0-1 0,-1 1 0,1-1 0,-1 1 0,0 0 0,0 0 0,0 0 0,-1 0 0,0 1 0,0-1 0,0 0 0,-1 0 0,1 2-4,-1 25 76,1-8-9,-1 0 0,-1 0 0,-1 0 0,-2 0 0,0-1 0,-3 10-67,-1-7-23,6-18 63,0 0 0,0 0 0,-1 0 0,0-1 0,0 1 0,-1-1 0,0 0 1,-1 1-1,1-2 0,-1 1 0,-1-1 0,1 1 0,-1-1-40,-45 39 279,47-43-249,0 1 1,0-1 0,-1-1-1,1 1 1,-1-1 0,0 0-1,1 0 1,-1 0-31,-13 4 44,3-2-27,-5 3 11,15-4 48,7 0 76,7 0-153,-1 0 0,0 1 0,0 0 1,-1 0-1,1 1 0,0 0 0,-1 0 0,0 1 0,0 0 0,-1 0 0,4 4 1,-1-1 6,1 0 0,-1 1 1,-1 0-1,1 1 1,-2 0-1,1 0 0,-1 1 1,-1-1-1,0 2 1,-1-1-1,0 1 0,0-1 1,-1 2-1,0 5-6,3 30 40,-2 1-1,-3 0 1,-1 0 0,-5 33-40,-2-25-3,-1 14-10,2 32 13,4-89 16,1 1 0,1-1 0,0 1 0,1-1 0,0 0 0,1 1 0,1-1 0,0-1 0,1 1 0,1 0-16,22 57 81,19 45 29,-37-98-82,0-1 1,2 0 0,-1-1-1,11 11-28,-10-12 38,0-1 1,0 0-1,1-1 0,1 0 1,0-2-1,1 1 0,0-2 0,1 0 1,0 0-1,6 0-38,5 6 19,-23-13-14,0 0 0,1 0 0,-1-1 0,1 0 0,0 1 0,-1-1 0,1-1-1,0 1 1,1-1 0,-1 0 0,4 0-5,-9-1 22,16-26 674,-14 4-2441,-4 7-2361,-3 2-7990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20:49:15.267"/>
    </inkml:context>
    <inkml:brush xml:id="br0">
      <inkml:brushProperty name="width" value="0.05" units="cm"/>
      <inkml:brushProperty name="height" value="0.05" units="cm"/>
    </inkml:brush>
  </inkml:definitions>
  <inkml:trace contextRef="#ctx0" brushRef="#br0">480 0 3201,'0'0'2828,"0"0"-910,0 0-414,0 0-426,0 0-569,0 0-281,0 0-13,0 0 20,0 0 106,0 0 217,0 0 201,0 0 2,0 0 39,0 0 11,0 0-95,0 0-153,0 0-106,-4 4 321,-28 22-544,-2-1 0,-33 18-234,22-14 453,-14 13-453,44-30 43,1 0 0,1 1 0,0 0 0,1 1 0,-10 14-43,-9 15 73,13-20 21,2 1 0,0 0 1,2 1-1,0 0 0,-1 8-94,13-20 23,0 1 0,0 0 0,1 0 0,1 0 0,1-1-1,0 1 1,1 7-23,0-16 2,-1 1 0,1-1 0,0 0 0,0 0 1,0 0-1,1 0 0,-1 0 0,1-1 0,0 1 0,1-1 0,-1 0 0,1 0 0,1 1-2,22 32 29,-19-25-22,0-1-1,1 1 1,0-2-1,1 1 0,0-1-6,2 2 8,0 0 0,-2 1 0,7 10-8,-10-12 2,-3-7 2,-1 1 0,0-1 0,-1 1 0,1-1 0,-1 1 0,0 0 0,0 0 0,0 0 0,-1 0 0,0 1 0,0-1 0,0 0 0,-1 0 0,1 2-4,-1 25 76,1-8-9,-1 0 0,-1 0 0,-1 0 0,-2 0 0,0-1 0,-3 10-67,-1-7-23,6-18 63,0 0 0,0 0 0,-1 0 0,0-1 0,0 1 0,-1-1 0,0 0 1,-1 1-1,1-2 0,-1 1 0,-1-1 0,1 1 0,-1-1-40,-45 39 279,47-43-249,0 1 1,0-1 0,-1-1-1,1 1 1,-1-1 0,0 0-1,1 0 1,-1 0-31,-13 4 44,3-2-27,-5 3 11,15-4 48,7 0 76,7 0-153,-1 0 0,0 1 0,0 0 1,-1 0-1,1 1 0,0 0 0,-1 0 0,0 1 0,0 0 0,-1 0 0,4 4 1,-1-1 6,1 0 0,-1 1 1,-1 0-1,1 1 1,-2 0-1,1 0 0,-1 1 1,-1-1-1,0 2 1,-1-1-1,0 1 0,0-1 1,-1 2-1,0 5-6,3 30 40,-2 1-1,-3 0 1,-1 0 0,-5 33-40,-2-25-3,-1 14-10,2 32 13,4-89 16,1 1 0,1-1 0,0 1 0,1-1 0,0 0 0,1 1 0,1-1 0,0-1 0,1 1 0,1 0-16,22 57 81,19 45 29,-37-98-82,0-1 1,2 0 0,-1-1-1,11 11-28,-10-12 38,0-1 1,0 0-1,1-1 0,1 0 1,0-2-1,1 1 0,0-2 0,1 0 1,0 0-1,6 0-38,5 6 19,-23-13-14,0 0 0,1 0 0,-1-1 0,1 0 0,0 1 0,-1-1 0,1-1-1,0 1 1,1-1 0,-1 0 0,4 0-5,-9-1 22,16-26 674,-14 4-2441,-4 7-2361,-3 2-7990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14:13:36.094"/>
    </inkml:context>
    <inkml:brush xml:id="br0">
      <inkml:brushProperty name="width" value="0.1" units="cm"/>
      <inkml:brushProperty name="height" value="0.1" units="cm"/>
      <inkml:brushProperty name="color" value="#E71224"/>
    </inkml:brush>
  </inkml:definitions>
  <inkml:trace contextRef="#ctx0" brushRef="#br0">125 69 680,'0'0'1008,"0"0"-362,0 0-258,0 0-76,0 0-52,2-19 7332,0 14-8371,-2 5 791,1 0 0,0 1 0,0-1 0,-1 0 0,1 0 0,0 0 0,0 0 0,-1 0 0,1-1 0,0 1 0,-1 0 0,1 0 0,0 0 0,0-1 0,-1 1 0,1 0 0,0 0 0,-1-1 0,1 1 0,-1-1 0,1 1 0,0-1 0,-1 1 0,1-1 0,-1 1 0,1-1 0,-1 1 0,0-1 0,1 0 0,-1 1 0,1-1 0,-1 0 0,0 1 0,0-1 0,1 0 0,-1 1 0,0-1 0,0 0-1,0 0 1,0 1 0,0-1 0,0 0 0,0 0 0,0 1 0,0-1 0,0 0 0,0 1 0,0-1 0,-1-1-12,1 1 24,0 0-1,-1 0 1,1 0-1,0 0 1,0 0-1,0 0 1,0 0 0,1 0-1,-1 0 1,0 0-1,0 0 1,1 0-1,-1 0 1,0 0-1,1 0 1,-1 0-1,1 0 1,-1 0 0,1 0-1,0 0-23,0 0 75,-1 1 46,0 0-56,0 0-146,0 0-16,0 0 222,0 30 378,0 65-512,0-94-3,0 0 1,1 0-1,-1-1 1,0 1-1,1-1 1,-1 1-1,1 0 1,-1-1-1,1 1 1,0-1-1,-1 1 1,1-1-1,-1 1 1,1-1 0,0 0-1,-1 1 1,1-1-1,0 0 1,0 1-1,-1-1 1,1 0-1,0 0 1,0 0-1,-1 0 1,1 0-1,0 0 1,0 0 0,-1 0-1,1 0 1,0 0-1,0 0 1,-1 0-1,1 0 12,0 0-5,0 0 0,0 0 0,0 0 0,0 0 0,0 0 0,0 0 0,-1 0-1,1-1 1,0 1 0,0 0 0,0 0 0,0-1 0,0 1 0,0-1 0,-1 1 0,1 0 0,0-1 0,0 0-1,-1 1 1,1-1 0,0 1 0,-1-1 0,1 0 0,0 1 0,-1-1 0,1 0 5,2-71 567,-4 71-563,1 0 1,-1 0 0,0 0 0,0 0 0,0 0-1,0 0 1,0 0 0,0 1 0,0-1 0,0 0-1,0 0 1,0 1 0,0-1 0,0 1 0,0-1-1,-1 1 1,1 0 0,0-1 0,0 1 0,-1 0-1,1 0 1,0 0 0,0 0 0,-1 0 0,1 0-1,-1 0-4,-1 0 27,1-1 0,-1 1-1,1 0 1,-1 0-1,1 1 1,-1-1 0,1 0-1,-1 1 1,1-1 0,-1 1-1,1 0 1,0 0-1,0 0 1,-1 0-27,-2 6 64,1 0 1,0 1-1,0 0 1,1-1-1,-1 1 1,2 0-1,-1 1 0,1-1 1,0 0-1,1 1 1,0-1-1,1 1 1,-1 6-65,4-15 3,0 1 1,0 0 0,0-1-1,0 1 1,0-1 0,0 0 0,1 0-1,-1 0 1,0-1-4,-1 1-7,1 0 11,-1 0-1,0 0 1,1 0-1,-1-1 0,0 1 1,0-1-1,0 1 1,1-1-1,-1 0 1,0 0-1,0 0 1,0 0-1,0 0 0,0 0 1,-1-1-1,1 1 1,0 0-1,-1-1 1,1 0-1,0 1 1,-1-1-1,1-1-3,0-1 6,0 0-1,0 0 1,0 0-1,-1 0 1,0 0-1,1 0 1,-2-1 0,1 1-1,0 0 1,-1-1-1,0 1 1,0-1-6,0-1 8,0 0-1,0 0 1,-1 0 0,0 0-1,0 0 1,-1 0 0,0-2-8,2 7-3,-1 0 1,1 0 0,-1 0 0,0-1 0,1 1 0,-1 0 0,0 0 0,0 0 0,1 0 0,-1 0 0,0 0 0,0 1 0,0-1 0,0 0-1,0 0 1,-1 1 0,1-1 0,0 1 0,0-1 0,0 1 0,-1-1 0,1 1 0,0 0 0,0-1 0,-1 1 0,1 0 0,0 0 0,0 0-1,-1 0 1,1 0 0,0 0 0,-1 0 0,1 1 0,0-1 0,0 0 0,-1 1 0,1-1 0,0 1 0,0-1 0,0 1 0,0 0 0,-1 0 2,-3 3 33,-1 1 0,1-1 1,1 1-1,-1 1 0,1-1 1,-3 4-34,6-5 4,0 1 0,1 0 0,-1-1 0,1 1 1,0 0-1,0-1 0,0 1 0,1 0 1,0 1-5,0 10 10,-1-14-10,0-1 1,1 0-1,-1 0 1,0 0 0,1 0-1,-1 0 1,1 0-1,-1 0 1,1 0 0,0 0-1,0 0 1,-1 0 0,1 0-1,0 0 1,0 0-1,0-1 1,0 1 0,0 0-1,0 0 0,0-1 1,0 1 0,0-1-1,-1 1 1,1 0 0,0 0-1,-1-1 1,1 1 0,0 0-1,-1 0 1,1 0 0,-1-1 0,0 1-1,1 0 1,-1 0 0,0 0-1,1 1 0,19-4-266,-10-5 262,-1 0 1,1-1-1,-1-1 1,-1 1-1,8-10 4,-15 17 9,0-1-1,-1 1 1,1 0 0,0 0-1,-1 0 1,1-1-1,0 1 1,-1 0 0,0 0-1,1-1 1,-1 1-1,0-1 1,0 1 0,0 0-1,0-1 1,0 1-1,0 0 1,0-1 0,0 1-1,0 0 1,-1-1 0,1 1-1,0 0 1,-1-1-1,1 1 1,-1 0 0,0-1-9,-1-1 19,0 0 0,0 0 0,0 0 0,0 0 0,-1 1 0,1-1 0,-1 1 0,0 0 0,-2-2-19,3 2 13,-1 1 0,1-1 0,-1 0 0,0 1-1,0 0 1,0 0 0,0 0 0,0 0 0,0 0-1,0 0 1,0 1 0,0 0 0,0-1 0,0 1-1,0 0 1,0 1 0,-1-1 0,1 0 0,-2 1-13,3 0 9,0 0 1,-1 0 0,1 1 0,0-1-1,0 0 1,0 1 0,0-1-1,0 1 1,0 0 0,0-1-1,1 1 1,-1 0 0,1 0 0,-1 0-1,1 0 1,0 0 0,0 1-1,0-1 1,0 0 0,0 1 0,0-1-1,0 1 1,1 0-10,-4 17 74,2 1 0,0-1 0,1 1 0,2 16-74,0-5 41,-1-31-40,1-1-1,-1 1 1,1-1-1,0 0 0,-1 1 1,1-1-1,0 1 1,-1-1-1,1 0 0,0 0 1,-1 0-1,1 1 1,0-1-1,0 0 0,-1 0 1,1 0-1,0 0 1,0 0-1,-1 0 0,1 0 1,0 0-1,0-1 1,-1 1-1,1 0 0,22-5-96,-19 2 115,1 0 1,-1-1-1,0 1 0,0-1 1,-1 0-1,1-1 1,-1 1-1,0 0 1,0-1-1,0 0 1,0 0-1,-1 1 0,0-1 1,0-1-1,-1 1 1,1 0-1,-1 0 1,0-1-1,0 1 0,-1-1 1,0 0-20,0 5 16,0 0 1,-1 0-1,1 0 0,0 0 1,-1 0-1,1 0 0,-1 0 1,0 0-1,1 0 0,-1 1 1,0-1-1,1 0 1,-1 0-1,0 1 0,0-1 1,0 1-1,0-1 0,1 0 1,-1 1-1,0 0 0,0-1 1,0 1-1,0 0 1,0-1-1,0 1 0,0 0 1,0 0-1,0 0 0,0 0 1,0 0-1,-1 0 0,1 0-16,-44-1 601,34 2-524,7-1-68,1 1-1,-1 0 0,1-1 0,0 2 0,-1-1 0,1 0 0,0 1 0,0-1 0,0 1 1,0 0-1,0 0 0,0 0 0,0 0 0,1 1 0,-1-1 0,1 1 0,-1 0 0,1 0 0,0-1 1,0 1-1,1 1 0,-1-1 0,1 0 0,-1 0 0,0 4-8,-2 3 6,0 1 0,1 0-1,0 0 1,1 0 0,0 0-1,1 0 1,-1 9-6,2-3 19,-1-12-9,1 1 1,0-1-1,0 1 1,1-1-1,-1 1 1,2 2-11,-2-7-5,0 0 1,1 0-1,-1 0 1,1 0-1,-1 0 1,1 0-1,-1 0 1,1 0-1,0 0 1,-1 0-1,1 0 1,0 0 0,0-1-1,0 1 1,0 0-1,0 0 1,0-1-1,0 1 1,0-1-1,0 1 1,0-1-1,0 1 1,0-1-1,0 0 1,0 0-1,0 1 1,1-1-1,-1 0 1,0 0-1,0 0 1,1 0 4,0 0-34,1 0 0,-1 0 0,0 0 0,0 0 1,0-1-1,0 1 0,0 0 0,0-1 0,0 0 0,0 1 1,0-1-1,0 0 0,0 0 0,0 0 0,0 0 0,0-1 0,-1 1 1,1-1 33,1-1-4,-1 0 1,0-1 0,0 1-1,0-1 1,0 1 0,-1-1 0,1 0-1,-1 0 1,0-2 3,3-11 43,-2 0 1,0 1-1,0-1 1,-2 0-1,0 0 1,-1 0-1,-1-1-43,1 16 16,1 0 0,-1 0 1,0 1-1,0-1 0,1 0 0,-1 1 0,0-1 0,0 1 1,-1-1-1,1 1 0,0-1 0,0 1 0,-1 0 0,1 0 1,-1-1-1,1 1 0,-1 0 0,1 0 0,-1 0 0,0 1 1,1-1-17,0 0 7,0 1 1,0-1 0,0 1-1,0 0 1,0-1-1,1 1 1,-1 0 0,0 0-1,0-1 1,0 1-1,0 0 1,0 0 0,0 0-1,0 0 1,0 0-1,0 0 1,0 1 0,0-1-1,0 0 1,0 0 0,1 1-1,-1-1 1,0 0-1,0 1 1,0-1 0,0 1-1,1-1 1,-1 1-1,0-1 1,0 1 0,1 0-1,-1-1 1,0 1 0,1 0-1,-1 0 1,1 0-1,-1-1 1,1 1 0,0 0-1,-1 0-7,-2 11-26,1 0-1,0 0 1,1 0-1,0 1 1,1-1-1,0 0 1,3 12 26,-3-22-14,0 0 1,0 0-1,0 0 0,1 0 1,-1 0-1,1 0 0,0 0 0,0-1 1,0 1-1,-1 0 0,2 0 1,-1 0-1,0-1 0,0 1 1,0-1-1,1 1 0,-1-1 1,1 1-1,-1-1 0,1 0 1,0 0-1,-1 1 0,1-1 1,0-1-1,0 1 14,3 1-221,1 0 0,-1 0 0,0-1 0,1 0 0,0-1 0,-1 1 0,1-1 0,3 0 221,-8-16-271,0-11-172,0-27-1792,-8 24-2226,-5 17-1664</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20:49:15.267"/>
    </inkml:context>
    <inkml:brush xml:id="br0">
      <inkml:brushProperty name="width" value="0.05" units="cm"/>
      <inkml:brushProperty name="height" value="0.05" units="cm"/>
    </inkml:brush>
  </inkml:definitions>
  <inkml:trace contextRef="#ctx0" brushRef="#br0">480 0 3201,'0'0'2828,"0"0"-910,0 0-414,0 0-426,0 0-569,0 0-281,0 0-13,0 0 20,0 0 106,0 0 217,0 0 201,0 0 2,0 0 39,0 0 11,0 0-95,0 0-153,0 0-106,-4 4 321,-28 22-544,-2-1 0,-33 18-234,22-14 453,-14 13-453,44-30 43,1 0 0,1 1 0,0 0 0,1 1 0,-10 14-43,-9 15 73,13-20 21,2 1 0,0 0 1,2 1-1,0 0 0,-1 8-94,13-20 23,0 1 0,0 0 0,1 0 0,1 0 0,1-1-1,0 1 1,1 7-23,0-16 2,-1 1 0,1-1 0,0 0 0,0 0 1,0 0-1,1 0 0,-1 0 0,1-1 0,0 1 0,1-1 0,-1 0 0,1 0 0,1 1-2,22 32 29,-19-25-22,0-1-1,1 1 1,0-2-1,1 1 0,0-1-6,2 2 8,0 0 0,-2 1 0,7 10-8,-10-12 2,-3-7 2,-1 1 0,0-1 0,-1 1 0,1-1 0,-1 1 0,0 0 0,0 0 0,0 0 0,-1 0 0,0 1 0,0-1 0,0 0 0,-1 0 0,1 2-4,-1 25 76,1-8-9,-1 0 0,-1 0 0,-1 0 0,-2 0 0,0-1 0,-3 10-67,-1-7-23,6-18 63,0 0 0,0 0 0,-1 0 0,0-1 0,0 1 0,-1-1 0,0 0 1,-1 1-1,1-2 0,-1 1 0,-1-1 0,1 1 0,-1-1-40,-45 39 279,47-43-249,0 1 1,0-1 0,-1-1-1,1 1 1,-1-1 0,0 0-1,1 0 1,-1 0-31,-13 4 44,3-2-27,-5 3 11,15-4 48,7 0 76,7 0-153,-1 0 0,0 1 0,0 0 1,-1 0-1,1 1 0,0 0 0,-1 0 0,0 1 0,0 0 0,-1 0 0,4 4 1,-1-1 6,1 0 0,-1 1 1,-1 0-1,1 1 1,-2 0-1,1 0 0,-1 1 1,-1-1-1,0 2 1,-1-1-1,0 1 0,0-1 1,-1 2-1,0 5-6,3 30 40,-2 1-1,-3 0 1,-1 0 0,-5 33-40,-2-25-3,-1 14-10,2 32 13,4-89 16,1 1 0,1-1 0,0 1 0,1-1 0,0 0 0,1 1 0,1-1 0,0-1 0,1 1 0,1 0-16,22 57 81,19 45 29,-37-98-82,0-1 1,2 0 0,-1-1-1,11 11-28,-10-12 38,0-1 1,0 0-1,1-1 0,1 0 1,0-2-1,1 1 0,0-2 0,1 0 1,0 0-1,6 0-38,5 6 19,-23-13-14,0 0 0,1 0 0,-1-1 0,1 0 0,0 1 0,-1-1 0,1-1-1,0 1 1,1-1 0,-1 0 0,4 0-5,-9-1 22,16-26 674,-14 4-2441,-4 7-2361,-3 2-7990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20:49:15.267"/>
    </inkml:context>
    <inkml:brush xml:id="br0">
      <inkml:brushProperty name="width" value="0.05" units="cm"/>
      <inkml:brushProperty name="height" value="0.05" units="cm"/>
    </inkml:brush>
  </inkml:definitions>
  <inkml:trace contextRef="#ctx0" brushRef="#br0">480 0 3201,'0'0'2828,"0"0"-910,0 0-414,0 0-426,0 0-569,0 0-281,0 0-13,0 0 20,0 0 106,0 0 217,0 0 201,0 0 2,0 0 39,0 0 11,0 0-95,0 0-153,0 0-106,-4 4 321,-28 22-544,-2-1 0,-33 18-234,22-14 453,-14 13-453,44-30 43,1 0 0,1 1 0,0 0 0,1 1 0,-10 14-43,-9 15 73,13-20 21,2 1 0,0 0 1,2 1-1,0 0 0,-1 8-94,13-20 23,0 1 0,0 0 0,1 0 0,1 0 0,1-1-1,0 1 1,1 7-23,0-16 2,-1 1 0,1-1 0,0 0 0,0 0 1,0 0-1,1 0 0,-1 0 0,1-1 0,0 1 0,1-1 0,-1 0 0,1 0 0,1 1-2,22 32 29,-19-25-22,0-1-1,1 1 1,0-2-1,1 1 0,0-1-6,2 2 8,0 0 0,-2 1 0,7 10-8,-10-12 2,-3-7 2,-1 1 0,0-1 0,-1 1 0,1-1 0,-1 1 0,0 0 0,0 0 0,0 0 0,-1 0 0,0 1 0,0-1 0,0 0 0,-1 0 0,1 2-4,-1 25 76,1-8-9,-1 0 0,-1 0 0,-1 0 0,-2 0 0,0-1 0,-3 10-67,-1-7-23,6-18 63,0 0 0,0 0 0,-1 0 0,0-1 0,0 1 0,-1-1 0,0 0 1,-1 1-1,1-2 0,-1 1 0,-1-1 0,1 1 0,-1-1-40,-45 39 279,47-43-249,0 1 1,0-1 0,-1-1-1,1 1 1,-1-1 0,0 0-1,1 0 1,-1 0-31,-13 4 44,3-2-27,-5 3 11,15-4 48,7 0 76,7 0-153,-1 0 0,0 1 0,0 0 1,-1 0-1,1 1 0,0 0 0,-1 0 0,0 1 0,0 0 0,-1 0 0,4 4 1,-1-1 6,1 0 0,-1 1 1,-1 0-1,1 1 1,-2 0-1,1 0 0,-1 1 1,-1-1-1,0 2 1,-1-1-1,0 1 0,0-1 1,-1 2-1,0 5-6,3 30 40,-2 1-1,-3 0 1,-1 0 0,-5 33-40,-2-25-3,-1 14-10,2 32 13,4-89 16,1 1 0,1-1 0,0 1 0,1-1 0,0 0 0,1 1 0,1-1 0,0-1 0,1 1 0,1 0-16,22 57 81,19 45 29,-37-98-82,0-1 1,2 0 0,-1-1-1,11 11-28,-10-12 38,0-1 1,0 0-1,1-1 0,1 0 1,0-2-1,1 1 0,0-2 0,1 0 1,0 0-1,6 0-38,5 6 19,-23-13-14,0 0 0,1 0 0,-1-1 0,1 0 0,0 1 0,-1-1 0,1-1-1,0 1 1,1-1 0,-1 0 0,4 0-5,-9-1 22,16-26 674,-14 4-2441,-4 7-2361,-3 2-7990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20:49:15.267"/>
    </inkml:context>
    <inkml:brush xml:id="br0">
      <inkml:brushProperty name="width" value="0.05" units="cm"/>
      <inkml:brushProperty name="height" value="0.05" units="cm"/>
    </inkml:brush>
  </inkml:definitions>
  <inkml:trace contextRef="#ctx0" brushRef="#br0">480 0 3201,'0'0'2828,"0"0"-910,0 0-414,0 0-426,0 0-569,0 0-281,0 0-13,0 0 20,0 0 106,0 0 217,0 0 201,0 0 2,0 0 39,0 0 11,0 0-95,0 0-153,0 0-106,-4 4 321,-28 22-544,-2-1 0,-33 18-234,22-14 453,-14 13-453,44-30 43,1 0 0,1 1 0,0 0 0,1 1 0,-10 14-43,-9 15 73,13-20 21,2 1 0,0 0 1,2 1-1,0 0 0,-1 8-94,13-20 23,0 1 0,0 0 0,1 0 0,1 0 0,1-1-1,0 1 1,1 7-23,0-16 2,-1 1 0,1-1 0,0 0 0,0 0 1,0 0-1,1 0 0,-1 0 0,1-1 0,0 1 0,1-1 0,-1 0 0,1 0 0,1 1-2,22 32 29,-19-25-22,0-1-1,1 1 1,0-2-1,1 1 0,0-1-6,2 2 8,0 0 0,-2 1 0,7 10-8,-10-12 2,-3-7 2,-1 1 0,0-1 0,-1 1 0,1-1 0,-1 1 0,0 0 0,0 0 0,0 0 0,-1 0 0,0 1 0,0-1 0,0 0 0,-1 0 0,1 2-4,-1 25 76,1-8-9,-1 0 0,-1 0 0,-1 0 0,-2 0 0,0-1 0,-3 10-67,-1-7-23,6-18 63,0 0 0,0 0 0,-1 0 0,0-1 0,0 1 0,-1-1 0,0 0 1,-1 1-1,1-2 0,-1 1 0,-1-1 0,1 1 0,-1-1-40,-45 39 279,47-43-249,0 1 1,0-1 0,-1-1-1,1 1 1,-1-1 0,0 0-1,1 0 1,-1 0-31,-13 4 44,3-2-27,-5 3 11,15-4 48,7 0 76,7 0-153,-1 0 0,0 1 0,0 0 1,-1 0-1,1 1 0,0 0 0,-1 0 0,0 1 0,0 0 0,-1 0 0,4 4 1,-1-1 6,1 0 0,-1 1 1,-1 0-1,1 1 1,-2 0-1,1 0 0,-1 1 1,-1-1-1,0 2 1,-1-1-1,0 1 0,0-1 1,-1 2-1,0 5-6,3 30 40,-2 1-1,-3 0 1,-1 0 0,-5 33-40,-2-25-3,-1 14-10,2 32 13,4-89 16,1 1 0,1-1 0,0 1 0,1-1 0,0 0 0,1 1 0,1-1 0,0-1 0,1 1 0,1 0-16,22 57 81,19 45 29,-37-98-82,0-1 1,2 0 0,-1-1-1,11 11-28,-10-12 38,0-1 1,0 0-1,1-1 0,1 0 1,0-2-1,1 1 0,0-2 0,1 0 1,0 0-1,6 0-38,5 6 19,-23-13-14,0 0 0,1 0 0,-1-1 0,1 0 0,0 1 0,-1-1 0,1-1-1,0 1 1,1-1 0,-1 0 0,4 0-5,-9-1 22,16-26 674,-14 4-2441,-4 7-2361,-3 2-7990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20:49:15.267"/>
    </inkml:context>
    <inkml:brush xml:id="br0">
      <inkml:brushProperty name="width" value="0.05" units="cm"/>
      <inkml:brushProperty name="height" value="0.05" units="cm"/>
    </inkml:brush>
  </inkml:definitions>
  <inkml:trace contextRef="#ctx0" brushRef="#br0">480 0 3201,'0'0'2828,"0"0"-910,0 0-414,0 0-426,0 0-569,0 0-281,0 0-13,0 0 20,0 0 106,0 0 217,0 0 201,0 0 2,0 0 39,0 0 11,0 0-95,0 0-153,0 0-106,-4 4 321,-28 22-544,-2-1 0,-33 18-234,22-14 453,-14 13-453,44-30 43,1 0 0,1 1 0,0 0 0,1 1 0,-10 14-43,-9 15 73,13-20 21,2 1 0,0 0 1,2 1-1,0 0 0,-1 8-94,13-20 23,0 1 0,0 0 0,1 0 0,1 0 0,1-1-1,0 1 1,1 7-23,0-16 2,-1 1 0,1-1 0,0 0 0,0 0 1,0 0-1,1 0 0,-1 0 0,1-1 0,0 1 0,1-1 0,-1 0 0,1 0 0,1 1-2,22 32 29,-19-25-22,0-1-1,1 1 1,0-2-1,1 1 0,0-1-6,2 2 8,0 0 0,-2 1 0,7 10-8,-10-12 2,-3-7 2,-1 1 0,0-1 0,-1 1 0,1-1 0,-1 1 0,0 0 0,0 0 0,0 0 0,-1 0 0,0 1 0,0-1 0,0 0 0,-1 0 0,1 2-4,-1 25 76,1-8-9,-1 0 0,-1 0 0,-1 0 0,-2 0 0,0-1 0,-3 10-67,-1-7-23,6-18 63,0 0 0,0 0 0,-1 0 0,0-1 0,0 1 0,-1-1 0,0 0 1,-1 1-1,1-2 0,-1 1 0,-1-1 0,1 1 0,-1-1-40,-45 39 279,47-43-249,0 1 1,0-1 0,-1-1-1,1 1 1,-1-1 0,0 0-1,1 0 1,-1 0-31,-13 4 44,3-2-27,-5 3 11,15-4 48,7 0 76,7 0-153,-1 0 0,0 1 0,0 0 1,-1 0-1,1 1 0,0 0 0,-1 0 0,0 1 0,0 0 0,-1 0 0,4 4 1,-1-1 6,1 0 0,-1 1 1,-1 0-1,1 1 1,-2 0-1,1 0 0,-1 1 1,-1-1-1,0 2 1,-1-1-1,0 1 0,0-1 1,-1 2-1,0 5-6,3 30 40,-2 1-1,-3 0 1,-1 0 0,-5 33-40,-2-25-3,-1 14-10,2 32 13,4-89 16,1 1 0,1-1 0,0 1 0,1-1 0,0 0 0,1 1 0,1-1 0,0-1 0,1 1 0,1 0-16,22 57 81,19 45 29,-37-98-82,0-1 1,2 0 0,-1-1-1,11 11-28,-10-12 38,0-1 1,0 0-1,1-1 0,1 0 1,0-2-1,1 1 0,0-2 0,1 0 1,0 0-1,6 0-38,5 6 19,-23-13-14,0 0 0,1 0 0,-1-1 0,1 0 0,0 1 0,-1-1 0,1-1-1,0 1 1,1-1 0,-1 0 0,4 0-5,-9-1 22,16-26 674,-14 4-2441,-4 7-2361,-3 2-7990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20:49:15.267"/>
    </inkml:context>
    <inkml:brush xml:id="br0">
      <inkml:brushProperty name="width" value="0.05" units="cm"/>
      <inkml:brushProperty name="height" value="0.05" units="cm"/>
    </inkml:brush>
  </inkml:definitions>
  <inkml:trace contextRef="#ctx0" brushRef="#br0">480 0 3201,'0'0'2828,"0"0"-910,0 0-414,0 0-426,0 0-569,0 0-281,0 0-13,0 0 20,0 0 106,0 0 217,0 0 201,0 0 2,0 0 39,0 0 11,0 0-95,0 0-153,0 0-106,-4 4 321,-28 22-544,-2-1 0,-33 18-234,22-14 453,-14 13-453,44-30 43,1 0 0,1 1 0,0 0 0,1 1 0,-10 14-43,-9 15 73,13-20 21,2 1 0,0 0 1,2 1-1,0 0 0,-1 8-94,13-20 23,0 1 0,0 0 0,1 0 0,1 0 0,1-1-1,0 1 1,1 7-23,0-16 2,-1 1 0,1-1 0,0 0 0,0 0 1,0 0-1,1 0 0,-1 0 0,1-1 0,0 1 0,1-1 0,-1 0 0,1 0 0,1 1-2,22 32 29,-19-25-22,0-1-1,1 1 1,0-2-1,1 1 0,0-1-6,2 2 8,0 0 0,-2 1 0,7 10-8,-10-12 2,-3-7 2,-1 1 0,0-1 0,-1 1 0,1-1 0,-1 1 0,0 0 0,0 0 0,0 0 0,-1 0 0,0 1 0,0-1 0,0 0 0,-1 0 0,1 2-4,-1 25 76,1-8-9,-1 0 0,-1 0 0,-1 0 0,-2 0 0,0-1 0,-3 10-67,-1-7-23,6-18 63,0 0 0,0 0 0,-1 0 0,0-1 0,0 1 0,-1-1 0,0 0 1,-1 1-1,1-2 0,-1 1 0,-1-1 0,1 1 0,-1-1-40,-45 39 279,47-43-249,0 1 1,0-1 0,-1-1-1,1 1 1,-1-1 0,0 0-1,1 0 1,-1 0-31,-13 4 44,3-2-27,-5 3 11,15-4 48,7 0 76,7 0-153,-1 0 0,0 1 0,0 0 1,-1 0-1,1 1 0,0 0 0,-1 0 0,0 1 0,0 0 0,-1 0 0,4 4 1,-1-1 6,1 0 0,-1 1 1,-1 0-1,1 1 1,-2 0-1,1 0 0,-1 1 1,-1-1-1,0 2 1,-1-1-1,0 1 0,0-1 1,-1 2-1,0 5-6,3 30 40,-2 1-1,-3 0 1,-1 0 0,-5 33-40,-2-25-3,-1 14-10,2 32 13,4-89 16,1 1 0,1-1 0,0 1 0,1-1 0,0 0 0,1 1 0,1-1 0,0-1 0,1 1 0,1 0-16,22 57 81,19 45 29,-37-98-82,0-1 1,2 0 0,-1-1-1,11 11-28,-10-12 38,0-1 1,0 0-1,1-1 0,1 0 1,0-2-1,1 1 0,0-2 0,1 0 1,0 0-1,6 0-38,5 6 19,-23-13-14,0 0 0,1 0 0,-1-1 0,1 0 0,0 1 0,-1-1 0,1-1-1,0 1 1,1-1 0,-1 0 0,4 0-5,-9-1 22,16-26 674,-14 4-2441,-4 7-2361,-3 2-7990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20:49:15.267"/>
    </inkml:context>
    <inkml:brush xml:id="br0">
      <inkml:brushProperty name="width" value="0.05" units="cm"/>
      <inkml:brushProperty name="height" value="0.05" units="cm"/>
    </inkml:brush>
  </inkml:definitions>
  <inkml:trace contextRef="#ctx0" brushRef="#br0">480 0 3201,'0'0'2828,"0"0"-910,0 0-414,0 0-426,0 0-569,0 0-281,0 0-13,0 0 20,0 0 106,0 0 217,0 0 201,0 0 2,0 0 39,0 0 11,0 0-95,0 0-153,0 0-106,-4 4 321,-28 22-544,-2-1 0,-33 18-234,22-14 453,-14 13-453,44-30 43,1 0 0,1 1 0,0 0 0,1 1 0,-10 14-43,-9 15 73,13-20 21,2 1 0,0 0 1,2 1-1,0 0 0,-1 8-94,13-20 23,0 1 0,0 0 0,1 0 0,1 0 0,1-1-1,0 1 1,1 7-23,0-16 2,-1 1 0,1-1 0,0 0 0,0 0 1,0 0-1,1 0 0,-1 0 0,1-1 0,0 1 0,1-1 0,-1 0 0,1 0 0,1 1-2,22 32 29,-19-25-22,0-1-1,1 1 1,0-2-1,1 1 0,0-1-6,2 2 8,0 0 0,-2 1 0,7 10-8,-10-12 2,-3-7 2,-1 1 0,0-1 0,-1 1 0,1-1 0,-1 1 0,0 0 0,0 0 0,0 0 0,-1 0 0,0 1 0,0-1 0,0 0 0,-1 0 0,1 2-4,-1 25 76,1-8-9,-1 0 0,-1 0 0,-1 0 0,-2 0 0,0-1 0,-3 10-67,-1-7-23,6-18 63,0 0 0,0 0 0,-1 0 0,0-1 0,0 1 0,-1-1 0,0 0 1,-1 1-1,1-2 0,-1 1 0,-1-1 0,1 1 0,-1-1-40,-45 39 279,47-43-249,0 1 1,0-1 0,-1-1-1,1 1 1,-1-1 0,0 0-1,1 0 1,-1 0-31,-13 4 44,3-2-27,-5 3 11,15-4 48,7 0 76,7 0-153,-1 0 0,0 1 0,0 0 1,-1 0-1,1 1 0,0 0 0,-1 0 0,0 1 0,0 0 0,-1 0 0,4 4 1,-1-1 6,1 0 0,-1 1 1,-1 0-1,1 1 1,-2 0-1,1 0 0,-1 1 1,-1-1-1,0 2 1,-1-1-1,0 1 0,0-1 1,-1 2-1,0 5-6,3 30 40,-2 1-1,-3 0 1,-1 0 0,-5 33-40,-2-25-3,-1 14-10,2 32 13,4-89 16,1 1 0,1-1 0,0 1 0,1-1 0,0 0 0,1 1 0,1-1 0,0-1 0,1 1 0,1 0-16,22 57 81,19 45 29,-37-98-82,0-1 1,2 0 0,-1-1-1,11 11-28,-10-12 38,0-1 1,0 0-1,1-1 0,1 0 1,0-2-1,1 1 0,0-2 0,1 0 1,0 0-1,6 0-38,5 6 19,-23-13-14,0 0 0,1 0 0,-1-1 0,1 0 0,0 1 0,-1-1 0,1-1-1,0 1 1,1-1 0,-1 0 0,4 0-5,-9-1 22,16-26 674,-14 4-2441,-4 7-2361,-3 2-7990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21:04:37.772"/>
    </inkml:context>
    <inkml:brush xml:id="br0">
      <inkml:brushProperty name="width" value="0.1" units="cm"/>
      <inkml:brushProperty name="height" value="0.1" units="cm"/>
      <inkml:brushProperty name="color" value="#E71224"/>
    </inkml:brush>
  </inkml:definitions>
  <inkml:trace contextRef="#ctx0" brushRef="#br0">0 1468 208,'0'0'592,"0"0"200,0 0-66,0 0-151,0 0-107,10-8 1790,-4-6 4167,17-9-4194,-9 8-1838,1-3-170,0-2-1,-2 0 0,0 0 0,1-5-222,45-94 1500,-19 35-1025,-4 22 14,-26 42-337,-1 0-1,4-14-151,-8 19 24,9-11 6,-12 23-25,0 0 0,-1 1 0,1-1 0,-1 0 0,1 0 0,-1 0 0,0 0 0,0 0 0,0 0 0,-1 0 0,1 0 0,-1-1 0,0 0-5,1 2 1,0-1 0,-1 1 0,1 0 0,0 0 0,0-1 0,1 1 0,-1 0 1,0 0-1,1 0 0,0 0-1,8-16 22,-1-17 249,12-30-271,3 19 98,2-39 45,-25 83-144,0-1 1,0 1-1,0 1 0,0-1 0,1 0 1,-1 0-1,0 0 0,1 1 0,0-1 1,-1 0-1,1 1 0,0 0 0,-1-1 1,3 0 0,9-11-6,-1-9 94,-9 14-27,1 1-1,0-1 0,0 1 0,5-6-60,58-88 184,-60 90-164,-1 0 0,0-1 0,-1 1-1,3-12-19,13-25 71,-19 39-62,1 1 0,0 0 0,0 0 1,0 1-1,1-1 0,0 1 0,1-1 0,4-4-9,-8 9 1,1 0-1,-1 0 0,1 0 1,-1 0-1,0 0 1,0 0-1,0 0 0,-1-1 1,1 1-1,-1 0 1,0-1-1,5-20-3,-4 21-7,-1 3 2,0-1 0,10-44-32,-10 20 0,0 24 16,0 1-65,0 0-21,0 0 20,0 2-124,0 1 150,-1-2-7875,-2-1 938</inkml:trace>
  <inkml:trace contextRef="#ctx0" brushRef="#br0" timeOffset="1883.1">414 209 2264,'0'0'1295,"0"0"-178,0 0-273,0 0-303,0 0-174,0 0-19,0 0 135,0 0 113,0 0 77,0 0 14,0 0-97,0 0-30,0 0-88,0 0-156,0 0 27,0 0 153,0 0 28,0 0-4,0 0-21,0 0 4,0 0-25,0 0-37,0 0-40,0 0-26,0 0-6,0 0-27,0 0-26,0 0 40,0 0 2,0 0-43,0 0-44,0 0-50,0 0-61,1-15 114,3 9-229,0 1 0,0-1 1,1 1-1,0 0 0,0 0 0,0 0 1,1 0-1,0 1 0,0 0 1,3-1-46,13-12 76,9-7 104,2 2 0,9-5-180,-15 8 7,-19 13-3,-1 1-1,2-1 1,-1 2 0,6-4-4,-11 8-3,-3 0 8,0 0 10,0 0 21,0 0-9,0 0 9,0 0-22,0 0-8,0 0-12,0 0-2,0 0 0,0 0 0,0 0 0,3 0 26,-1 0 0,1 1-1,-1-1 1,1 1 0,-1 0 0,0 0-1,1 0 1,-1 0 0,0 0 0,0 0-1,0 0 1,0 1 0,0-1 0,0 1-1,0 0 1,0-1 0,-1 1 0,1 0-1,0 0 1,-1 0 0,0 0 0,1 0-1,-1 1 1,0-1 0,0 0 0,0 1 0,-1-1-1,1 0 1,0 2-18,2 3 18,0-1-1,0 0 1,1 1 0,0-1-1,1-1 1,0 1-18,-1 0 10,1 0 0,-1 0 0,0 0 0,-1 1 0,0-1-1,1 1-9,9 36 61,-10-31-48,0 1 0,2-1 1,0 0-1,4 9-13,-7-15 8,-2-5-5,0-1 0,0 1 0,0-1 0,0 1-1,0-1 1,0 1 0,1-1 0,-1 0 0,0 1 0,0-1-1,0 1 1,0-1 0,1 1 0,-1-1 0,0 1 0,1-1-1,-1 0 1,0 1 0,1-1 0,-1 0 0,0 1 0,1-1-1,-1 0 1,1 1 0,-1-1 0,0 0 0,1 0 0,-1 1-1,1-1-2,3-35-2537,-4 17-89,0 2-2553</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20:49:15.267"/>
    </inkml:context>
    <inkml:brush xml:id="br0">
      <inkml:brushProperty name="width" value="0.05" units="cm"/>
      <inkml:brushProperty name="height" value="0.05" units="cm"/>
    </inkml:brush>
  </inkml:definitions>
  <inkml:trace contextRef="#ctx0" brushRef="#br0">480 0 3201,'0'0'2828,"0"0"-910,0 0-414,0 0-426,0 0-569,0 0-281,0 0-13,0 0 20,0 0 106,0 0 217,0 0 201,0 0 2,0 0 39,0 0 11,0 0-95,0 0-153,0 0-106,-4 4 321,-28 22-544,-2-1 0,-33 18-234,22-14 453,-14 13-453,44-30 43,1 0 0,1 1 0,0 0 0,1 1 0,-10 14-43,-9 15 73,13-20 21,2 1 0,0 0 1,2 1-1,0 0 0,-1 8-94,13-20 23,0 1 0,0 0 0,1 0 0,1 0 0,1-1-1,0 1 1,1 7-23,0-16 2,-1 1 0,1-1 0,0 0 0,0 0 1,0 0-1,1 0 0,-1 0 0,1-1 0,0 1 0,1-1 0,-1 0 0,1 0 0,1 1-2,22 32 29,-19-25-22,0-1-1,1 1 1,0-2-1,1 1 0,0-1-6,2 2 8,0 0 0,-2 1 0,7 10-8,-10-12 2,-3-7 2,-1 1 0,0-1 0,-1 1 0,1-1 0,-1 1 0,0 0 0,0 0 0,0 0 0,-1 0 0,0 1 0,0-1 0,0 0 0,-1 0 0,1 2-4,-1 25 76,1-8-9,-1 0 0,-1 0 0,-1 0 0,-2 0 0,0-1 0,-3 10-67,-1-7-23,6-18 63,0 0 0,0 0 0,-1 0 0,0-1 0,0 1 0,-1-1 0,0 0 1,-1 1-1,1-2 0,-1 1 0,-1-1 0,1 1 0,-1-1-40,-45 39 279,47-43-249,0 1 1,0-1 0,-1-1-1,1 1 1,-1-1 0,0 0-1,1 0 1,-1 0-31,-13 4 44,3-2-27,-5 3 11,15-4 48,7 0 76,7 0-153,-1 0 0,0 1 0,0 0 1,-1 0-1,1 1 0,0 0 0,-1 0 0,0 1 0,0 0 0,-1 0 0,4 4 1,-1-1 6,1 0 0,-1 1 1,-1 0-1,1 1 1,-2 0-1,1 0 0,-1 1 1,-1-1-1,0 2 1,-1-1-1,0 1 0,0-1 1,-1 2-1,0 5-6,3 30 40,-2 1-1,-3 0 1,-1 0 0,-5 33-40,-2-25-3,-1 14-10,2 32 13,4-89 16,1 1 0,1-1 0,0 1 0,1-1 0,0 0 0,1 1 0,1-1 0,0-1 0,1 1 0,1 0-16,22 57 81,19 45 29,-37-98-82,0-1 1,2 0 0,-1-1-1,11 11-28,-10-12 38,0-1 1,0 0-1,1-1 0,1 0 1,0-2-1,1 1 0,0-2 0,1 0 1,0 0-1,6 0-38,5 6 19,-23-13-14,0 0 0,1 0 0,-1-1 0,1 0 0,0 1 0,-1-1 0,1-1-1,0 1 1,1-1 0,-1 0 0,4 0-5,-9-1 22,16-26 674,-14 4-2441,-4 7-2361,-3 2-7990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21:04:48.726"/>
    </inkml:context>
    <inkml:brush xml:id="br0">
      <inkml:brushProperty name="width" value="0.1" units="cm"/>
      <inkml:brushProperty name="height" value="0.1" units="cm"/>
      <inkml:brushProperty name="color" value="#E71224"/>
    </inkml:brush>
  </inkml:definitions>
  <inkml:trace contextRef="#ctx0" brushRef="#br0">414 1 696,'0'0'1071,"0"0"-305,0 0-162,0 0-220,0 0-231,0 0-40,0 0 1,0 0-38,0 0 55,0 0 193,0 0 230,-3-1 9054,3 2-7900,0 9-1596,-1 6 214,2 1 0,0 0 0,1-1 0,1 3-326,1 9 185,-2 1 0,0-1 0,-2 1-1,-2 21-184,0 19 4,2 55 172,-10-57 409,7-50-507,-25 79 394,-21 114 50,45-195-500,-2 15 129,5-20-128,0 0 0,-1 0 0,0 0 0,0-1 0,-1 1 0,-1 0-23,-8 29 26,8-22 30,0 0 0,-2 0-1,0-1 1,-1 0 0,-1 2-56,6-13 20,0 0 1,0 1-1,0-1 0,1 1 1,0 0-1,0-1 1,0 5-21,0-5 1,1 0 1,-1 0 0,0 0 0,0 0-1,-1 0 1,1 0 0,-1 0-1,0 0 1,0 0 0,-3 3-2,-5 5 68,3 13-38,1-2-41,2-18 13,4-6-1,-1 1 0,0 0-1,1 0 1,-1-1 0,1 1-1,-1 0 1,1 0 0,-1 0-1,1 0 1,0 0 0,-1 0 0,1-1-1,0 1 1,0 0 0,0 0-1,0 0 1,0 0 0,0 0 0,0 1-1,-7 18-7,7-19 14,0-1-2,-7 15-9,6-15 4,-1 0 4,4 6 6,-13 8 0,10-13-3,1-1-3,0 0-15,0 0 2,0 0-1,0 0-3,0 0-7,0 0-60,0 0-94,0 0-70,0 0-122,0 0-222,-10 0-4092,0 0 660</inkml:trace>
  <inkml:trace contextRef="#ctx0" brushRef="#br0" timeOffset="1416.45">0 1156 1488,'0'0'2825,"0"0"-1037,0 0-538,0 0-85,0 0-139,0 0-142,0 0-8,0 0 70,0 0-46,0 0-113,0 0-103,0 0-176,0 0-192,0 0-108,0 0-56,0 0-21,0 0 70,0 0 45,0 0 34,0 0-16,8 30 1710,-3 26-1650,-2 0 1,-2 8-325,9-14 542,-10-50-481,0 0-33,3 0 7,-3 0-21,1 18 369,3-18-376,0-1 1,-1 1-1,1-1 0,0 0 0,0 0 1,-1-1-1,1 1 0,-1-1 0,1 1 1,-1-1-1,1 0 0,0-2-7,40-32 37,-18 13-26,-20 19-7,27-20-8,-2-1 0,-1-1 0,0-2 0,-1-2 4,-12 7 39,12-13 18,-29 35-43,0 1 28,0 0-5,0 0 44,0 0-46,0 0-154,0 0-187,0 0-301,-5 0-3773,-6 0-2621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20:49:15.267"/>
    </inkml:context>
    <inkml:brush xml:id="br0">
      <inkml:brushProperty name="width" value="0.05" units="cm"/>
      <inkml:brushProperty name="height" value="0.05" units="cm"/>
    </inkml:brush>
  </inkml:definitions>
  <inkml:trace contextRef="#ctx0" brushRef="#br0">480 0 3201,'0'0'2828,"0"0"-910,0 0-414,0 0-426,0 0-569,0 0-281,0 0-13,0 0 20,0 0 106,0 0 217,0 0 201,0 0 2,0 0 39,0 0 11,0 0-95,0 0-153,0 0-106,-4 4 321,-28 22-544,-2-1 0,-33 18-234,22-14 453,-14 13-453,44-30 43,1 0 0,1 1 0,0 0 0,1 1 0,-10 14-43,-9 15 73,13-20 21,2 1 0,0 0 1,2 1-1,0 0 0,-1 8-94,13-20 23,0 1 0,0 0 0,1 0 0,1 0 0,1-1-1,0 1 1,1 7-23,0-16 2,-1 1 0,1-1 0,0 0 0,0 0 1,0 0-1,1 0 0,-1 0 0,1-1 0,0 1 0,1-1 0,-1 0 0,1 0 0,1 1-2,22 32 29,-19-25-22,0-1-1,1 1 1,0-2-1,1 1 0,0-1-6,2 2 8,0 0 0,-2 1 0,7 10-8,-10-12 2,-3-7 2,-1 1 0,0-1 0,-1 1 0,1-1 0,-1 1 0,0 0 0,0 0 0,0 0 0,-1 0 0,0 1 0,0-1 0,0 0 0,-1 0 0,1 2-4,-1 25 76,1-8-9,-1 0 0,-1 0 0,-1 0 0,-2 0 0,0-1 0,-3 10-67,-1-7-23,6-18 63,0 0 0,0 0 0,-1 0 0,0-1 0,0 1 0,-1-1 0,0 0 1,-1 1-1,1-2 0,-1 1 0,-1-1 0,1 1 0,-1-1-40,-45 39 279,47-43-249,0 1 1,0-1 0,-1-1-1,1 1 1,-1-1 0,0 0-1,1 0 1,-1 0-31,-13 4 44,3-2-27,-5 3 11,15-4 48,7 0 76,7 0-153,-1 0 0,0 1 0,0 0 1,-1 0-1,1 1 0,0 0 0,-1 0 0,0 1 0,0 0 0,-1 0 0,4 4 1,-1-1 6,1 0 0,-1 1 1,-1 0-1,1 1 1,-2 0-1,1 0 0,-1 1 1,-1-1-1,0 2 1,-1-1-1,0 1 0,0-1 1,-1 2-1,0 5-6,3 30 40,-2 1-1,-3 0 1,-1 0 0,-5 33-40,-2-25-3,-1 14-10,2 32 13,4-89 16,1 1 0,1-1 0,0 1 0,1-1 0,0 0 0,1 1 0,1-1 0,0-1 0,1 1 0,1 0-16,22 57 81,19 45 29,-37-98-82,0-1 1,2 0 0,-1-1-1,11 11-28,-10-12 38,0-1 1,0 0-1,1-1 0,1 0 1,0-2-1,1 1 0,0-2 0,1 0 1,0 0-1,6 0-38,5 6 19,-23-13-14,0 0 0,1 0 0,-1-1 0,1 0 0,0 1 0,-1-1 0,1-1-1,0 1 1,1-1 0,-1 0 0,4 0-5,-9-1 22,16-26 674,-14 4-2441,-4 7-2361,-3 2-7990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14:14:52.470"/>
    </inkml:context>
    <inkml:brush xml:id="br0">
      <inkml:brushProperty name="width" value="0.1" units="cm"/>
      <inkml:brushProperty name="height" value="0.1" units="cm"/>
      <inkml:brushProperty name="color" value="#E71224"/>
    </inkml:brush>
  </inkml:definitions>
  <inkml:trace contextRef="#ctx0" brushRef="#br0">38 32 832,'0'0'874,"0"0"-380,0 0-221,0 0-81,3-2-82,-1 0 62,0 2-34,-1-1 0,1 0 0,-1 0 0,0-1 0,1 1 0,-1 0 0,0 0 0,1-1 0,-1 1 0,0 0 0,0-1 0,0 1 0,0-1 1,0 1-1,-1-1 0,1 0 0,0 0 0,-1 0-138,0 2-7,0 0 0,0 0 0,0-1 0,-1 1 0,1 0 0,0 0 0,0 0 0,-1 0 0,1 0 0,0 0 0,0-1 0,-1 1 0,1 0 0,0 0 0,0 0 0,-1 0 0,1 0 0,0 0 0,0 0 0,-1 0 0,1 0 0,0 0 0,0 1 1,-1-1-1,1 0 0,0 0 0,0 0 0,-1 0 0,1 0 0,0 0 0,0 0 0,-1 1 0,1-1 0,0 0 0,0 0 0,0 0 0,0 1 0,-1-1 0,1 0 0,0 0 7,-10 8 1,2 4-682,7-11 1097,0 1 1,0-1-1,0 1 0,0 0 0,0-1 1,1 1-1,-1-1 0,1 1 0,-1 0 1,1 0-1,-1-1 0,1 1 0,0 0 1,0 0-1,0-1 0,0 3-416,0 28 1303,0-32-1290,0 1 22,0 0-25,0 0-1,-1-1 1,1 1-1,0 0 1,0 0 0,0 0-1,0 0 1,0 0-1,0 0 1,0 0 0,0 0-1,1-1 1,-1 1 0,0 0-1,0 0 1,1 0-1,-1 0 1,1-1 0,-1 1-1,1 0 1,-1 0-1,1-1 1,-1 1 0,1 0-1,-1-1 1,1 1-1,0 0 1,0-1 0,-1 1-1,1-1 1,0 1-1,0-1 1,-1 0 0,1 1-1,0-1 1,0 0-1,0 1 1,0-1 0,0 0-1,0 0 1,-1 0 0,1 0-1,0 0 1,0 0-1,0 0 1,0 0 0,0 0-1,0 0 1,0-1-10,0 1 32,-1 0 54,0 0 20,0 0 34,0 0 41,0 0 81,0-33 391,0 54-793,0 72-759,13-95 536,-9-5 359,0 0-1,-1 0 0,0 0 1,0 0-1,-1-1 0,0 1 0,0-1 1,0 1-1,-1-1 0,-1 1 1,1-1-1,-1 0 0,-1-5 5,-5 5-95,6 7 87,0 1-25,0 0-82,0 0-34,0 33 368,1 29 25,0-53-88,0-41-116,-1-18-7,-30 49 50,28 1-89,0 1-1,1-1 1,-1 0 0,1 1 0,-1-1 0,0 1-1,1 0 1,-1-1 0,1 1 0,0 0-1,-1 0 1,1 0 0,0 0 0,-1 0 0,1 0-1,0 0 1,0 1 0,0-1 0,0 0 0,0 1-1,0-1 1,0 0 0,0 1 0,1-1-1,-1 1 1,1 0 0,-1-1 0,1 1 0,-1-1-1,1 1 1,0 1 6,-2 8-33,1 1 0,0-1 0,0 1-1,1 3 34,0-8-40,1-6 51,0-1 0,-1 1-1,1 0 1,0-1 0,-1 1-1,1-1 1,0 1-1,0-1 1,0 0 0,-1 1-1,1-1 1,0 0 0,0 1-1,0-1 1,0 0 0,0 0-1,0 0 1,-1 0-1,1 0 1,0 0 0,0 0-1,0 0 1,0 0 0,0 0-1,0 0 1,0-1-1,-1 1 1,1 0 0,0-1-1,0 1 1,0 0 0,0-1-1,-1 1 1,1-1 0,0 0-11,-5-54 148,3 52-147,1 0-1,-1 0 1,0 0-1,0 0 1,0 1-1,0-1 1,-1 0-1,1 1 1,-1-1-1,1 1 1,-1-1-1,0 1 1,0 0-1,0 0 1,0 0-1,-1 0 1,-1-2-1,3 4-12,1 0 0,-1 0 1,1-1-1,-1 1 0,1 0 0,0 0 1,-1 0-1,1 0 0,-1 0 0,1 0 1,-1 0-1,1 0 0,-1 0 0,1 0 0,-1 0 1,1 0-1,-1 0 0,1 0 0,-1 0 1,1 0-1,-1 0 0,1 1 0,-1-1 1,1 0-1,0 0 0,-1 1 0,1-1 1,-1 0-1,1 0 0,0 1 0,-1-1 1,1 0-1,0 1 0,-1-1 0,1 1 1,0-1-1,0 0 0,0 1 0,-1-1 0,1 1 1,0-1-1,0 1 0,0-1 0,0 1 1,0-1-1,0 1 0,-1-1 0,1 1 1,0-1-1,1 1 0,-1-1 0,0 1 1,0-1-1,0 1 0,0-1 12,0 39-11,1-30-14,-1 69-36,0-78 62,0 1 1,0-1-1,0 0 0,0 1 1,0-1-1,0 1 1,0-1-1,1 0 1,-1 1-1,0-1 0,0 0 1,0 1-1,1-1 1,-1 0-1,0 1 1,1-1-1,-1 0 0,0 1 1,0-1-1,1 0 1,-1 0-1,1 0 1,-1 1-1,0-1 0,1 0 1,-1 0-1,0 0 1,1 0-1,-1 1 1,1-1-1,-1 0 0,0 0 1,1 0-1,-1 0 1,1 0-1,-1 0 1,1 0-1,-1 0 0,0-1 1,1 1-1,-1 0 1,1 0-1,-1 0 1,0 0-1,1 0 0,-1-1 1,0 1-1,1 0 1,-1 0-1,0-1 1,1 1-1,-1 0 0,0-1-1,20-13 118,-17 10-62,-1-1 0,0 1 0,0-1 0,0 0 0,-1 1 0,0-1 0,1 0 0,-2 0 0,1 0 0,-1 0 0,1 0 0,-1-4-56,-1 9 12,1-1-1,0 1 0,-1-1 1,1 1-1,0-1 0,-1 1 1,1-1-1,-1 1 1,1-1-1,0 1 0,-1-1 1,1 1-1,-1 0 0,1-1 1,-1 1-1,0 0 1,1-1-1,-1 1 0,1 0 1,-1 0-1,0 0 0,1-1 1,-1 1-1,1 0 1,-1 0-1,0 0 0,1 0 1,-1 0-1,0 0 0,1 1-11,-29-1 136,21 0-113,8 32-252,0-31 226,0 0 1,0 1-1,1-1 1,-1 0-1,0 0 1,1 0-1,-1 0 1,1 0-1,-1 0 1,1 0-1,0 0 1,-1 0-1,1 0 1,0 0-1,0 0 1,0-1-1,0 1 0,-1 0 1,1-1-1,0 1 1,0 0-1,0-1 1,1 1-1,-1-1 1,0 1-1,0-1 1,0 0-1,0 1 1,0-1-1,0 0 1,1 0 2,36 3-490,-36-3 446,-2-35 22,0 34-22,0 0 0,-1 0 0,1 0 0,-1 0 0,1 0 0,-1 0 0,1 0 0,-1 1 0,1-1 0,-1 0 0,0 0 0,1 1 0,-1-1 0,0 0 0,0 1 0,0-1 0,1 1 0,-1-1 0,0 1 0,0-1 0,0 1 0,0 0 0,0-1 0,0 1 0,0 0 0,0 0 0,0 0 0,0 0 0,0 0 0,0 0 0,0 0 0,0 0 44,-10-2-3675,5 0-4395</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20:49:15.267"/>
    </inkml:context>
    <inkml:brush xml:id="br0">
      <inkml:brushProperty name="width" value="0.05" units="cm"/>
      <inkml:brushProperty name="height" value="0.05" units="cm"/>
    </inkml:brush>
  </inkml:definitions>
  <inkml:trace contextRef="#ctx0" brushRef="#br0">480 0 3201,'0'0'2828,"0"0"-910,0 0-414,0 0-426,0 0-569,0 0-281,0 0-13,0 0 20,0 0 106,0 0 217,0 0 201,0 0 2,0 0 39,0 0 11,0 0-95,0 0-153,0 0-106,-4 4 321,-28 22-544,-2-1 0,-33 18-234,22-14 453,-14 13-453,44-30 43,1 0 0,1 1 0,0 0 0,1 1 0,-10 14-43,-9 15 73,13-20 21,2 1 0,0 0 1,2 1-1,0 0 0,-1 8-94,13-20 23,0 1 0,0 0 0,1 0 0,1 0 0,1-1-1,0 1 1,1 7-23,0-16 2,-1 1 0,1-1 0,0 0 0,0 0 1,0 0-1,1 0 0,-1 0 0,1-1 0,0 1 0,1-1 0,-1 0 0,1 0 0,1 1-2,22 32 29,-19-25-22,0-1-1,1 1 1,0-2-1,1 1 0,0-1-6,2 2 8,0 0 0,-2 1 0,7 10-8,-10-12 2,-3-7 2,-1 1 0,0-1 0,-1 1 0,1-1 0,-1 1 0,0 0 0,0 0 0,0 0 0,-1 0 0,0 1 0,0-1 0,0 0 0,-1 0 0,1 2-4,-1 25 76,1-8-9,-1 0 0,-1 0 0,-1 0 0,-2 0 0,0-1 0,-3 10-67,-1-7-23,6-18 63,0 0 0,0 0 0,-1 0 0,0-1 0,0 1 0,-1-1 0,0 0 1,-1 1-1,1-2 0,-1 1 0,-1-1 0,1 1 0,-1-1-40,-45 39 279,47-43-249,0 1 1,0-1 0,-1-1-1,1 1 1,-1-1 0,0 0-1,1 0 1,-1 0-31,-13 4 44,3-2-27,-5 3 11,15-4 48,7 0 76,7 0-153,-1 0 0,0 1 0,0 0 1,-1 0-1,1 1 0,0 0 0,-1 0 0,0 1 0,0 0 0,-1 0 0,4 4 1,-1-1 6,1 0 0,-1 1 1,-1 0-1,1 1 1,-2 0-1,1 0 0,-1 1 1,-1-1-1,0 2 1,-1-1-1,0 1 0,0-1 1,-1 2-1,0 5-6,3 30 40,-2 1-1,-3 0 1,-1 0 0,-5 33-40,-2-25-3,-1 14-10,2 32 13,4-89 16,1 1 0,1-1 0,0 1 0,1-1 0,0 0 0,1 1 0,1-1 0,0-1 0,1 1 0,1 0-16,22 57 81,19 45 29,-37-98-82,0-1 1,2 0 0,-1-1-1,11 11-28,-10-12 38,0-1 1,0 0-1,1-1 0,1 0 1,0-2-1,1 1 0,0-2 0,1 0 1,0 0-1,6 0-38,5 6 19,-23-13-14,0 0 0,1 0 0,-1-1 0,1 0 0,0 1 0,-1-1 0,1-1-1,0 1 1,1-1 0,-1 0 0,4 0-5,-9-1 22,16-26 674,-14 4-2441,-4 7-2361,-3 2-7990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23:26:54.289"/>
    </inkml:context>
    <inkml:brush xml:id="br0">
      <inkml:brushProperty name="width" value="0.1" units="cm"/>
      <inkml:brushProperty name="height" value="0.1" units="cm"/>
      <inkml:brushProperty name="color" value="#E71224"/>
    </inkml:brush>
  </inkml:definitions>
  <inkml:trace contextRef="#ctx0" brushRef="#br0">1 1 1696,'0'0'993,"0"0"-415,0 0 159,0 0 65,0 0-202,5 5 8880,16 16-7900,-14-4-460,-6-16-1092,-1 1 0,0-1 0,1 1 1,-1-1-1,1 1 0,-1-1 0,1 0 0,0 1 0,0-1 0,-1 0 1,1 1-1,0-1 0,1 0-28,35 53 1678,-27-48-1103,-8-5-461,-1 0 0,1 0-1,0 0 1,0 0 0,0 1-1,-1-1 1,1 0 0,-1 1-1,1 0 1,0 0-114,19 23 230,11 18 635,-5-12-348,-22-27-454,-1 1 0,1 0 0,-1 0 0,0 0 0,3 6-63,3 9 37,-9-16-29,1 0 1,0 0-1,-1-1 1,1 1-1,1-1 1,-1 1-1,1-1 1,-1 0-1,3 2-8,2 13 40,36 58 446,-24-51-28,-14-18-396,0-1-1,-1 1 1,0 0 0,0 0-1,0 0 1,1 5-62,12 27 268,-11-24-129,1 1 1,-2-1 0,3 13-140,1 1 59,-7-24-36,0 0 0,0 1 1,-1-1-1,0 1 1,0-1-1,0 1 0,-1 0-23,1-2 46,-1-1-1,1 1 0,0 0 0,0-1 0,0 1 0,0-1 0,2 4-45,5 21 171,-7-11-122,0-1 0,1 0-1,2 5-48,4 44 310,0-28-234,-6-31-71,0-1-1,-1 1 1,1-1 0,-1 1 0,-1 0-1,1 1-4,15 90 50,-2 11 47,-14 112 286,10-119-287,-10-98-93,0 0 0,1 1 1,-1-1-1,1 0 0,0 0 1,0 0-1,0 0 0,0-1 1,2 4-4,-1-3 7,-1 0 0,1 0 1,-1 0-1,0 1 0,0-1 0,0 1 1,-1-1-1,1 0 0,-1 1 1,0 0-8,5 8 117,-3-2-1428,-2-10 1226,0 1-1,-1-1 1,1 0-1,-1 1 1,1-1-1,-1 0 1,1 0 0,-1 1-1,1-1 1,-1 0-1,1 0 1,-1 0-1,1 1 1,-1-1-1,1 0 1,-1 0-1,1 0 1,-1 0-1,1 0 1,-1 0-1,1 0 1,-1 0-1,1 0 1,-1-1 85,-44 1-5333,23 0-395</inkml:trace>
  <inkml:trace contextRef="#ctx0" brushRef="#br0" timeOffset="1264.78">279 1439 3105,'0'0'2249,"0"0"-1067,0 0-410,0 0 122,0 0 11,0 0-166,3-4-227,13-10-108,-12 11 80,-4 3 193,0 0 185,0 0 149,0 0 147,0 0 123,0 0 8,0 0-225,0 0-237,0 0-167,0 0-80,0 0-64,0 0-18,0 0 2,2 0-304,1 0-1,-1 1 1,1-1 0,-1 1 0,0 0 0,1 0 0,-1 0 0,0 0-1,1 0 1,-1 0 0,0 0 0,0 1 0,0-1 0,0 1 0,0 0-1,-1 0 1,1-1 0,0 1 0,0 1-196,29 46 535,-16-23-276,-11-19-223,0 1 0,0 0 0,-1 1 0,0-1 0,0 1-1,-1 0 1,0-1 0,0 2-36,0 2 52,1-1-1,0 1 1,5 9-52,-7-18 4,0-1-4,-1-1 1,1 1-1,-1-1 0,1 1 0,0-1 1,0 0-1,0 1 0,-1-1 0,1 0 1,1 0-1,-1 0 0,0 1 0,0-1 1,0 0-1,2 0 0,0 0 0,0-1 1,-3 0 6,0 0 10,0 0 35,0 0-8,0 0-23,0 0 14,0 0-20,0 0-7,0 0-3,0 0-10,0 0-20,0 0-53,11-13 54,15-27 43,1 1 0,2 1-19,-16 24-12,-1 0 1,2 1-1,-1 1 1,2 0 0,0 1-1,12-7 12,-11 7-1,-1-1-1,14-12 2,-15 11 0,1 2 1,14-11-1,-25 18-10,-4 3-47,0 1-56,0 0-43,0 0-96,0 0-154,0 0-171,-27 0-4791,5 0-128</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23:27:27.706"/>
    </inkml:context>
    <inkml:brush xml:id="br0">
      <inkml:brushProperty name="width" value="0.1" units="cm"/>
      <inkml:brushProperty name="height" value="0.1" units="cm"/>
      <inkml:brushProperty name="color" value="#E71224"/>
    </inkml:brush>
  </inkml:definitions>
  <inkml:trace contextRef="#ctx0" brushRef="#br0">404 1343 888,'0'0'3589,"0"0"-1751,0 0-719,0 0-146,0 0-102,-1-3 5906,-7-15-6741,-3-18 253,6 16 23,-2 0 0,0 0 0,-1 0 0,-1 0-312,-8-14 661,1 1-1,-4-20-660,8 24 74,5 10-3,0-1-1,-4-15-70,-2-4 162,10 33-122,0 0 0,1 0 0,0-1 0,0 1 0,1 0 0,0-1 0,0 0 0,0-1-40,1 1 16,-1 1 0,0 0 1,-1-1-1,1 1 0,-1 0 1,-1-1-17,1 1 19,0 0 1,0-1 0,1 1 0,0 0 0,0 0 0,0-2-20,-7-31 300,6 33-279,1 0 0,-1 0 0,1 0 0,0 0 0,0 0 1,1 0-22,-13-92 417,-1-36-156,14 21-56,-17 69-159,5 2-34,9 33-62,1 1 0,-1-1 0,1 0 0,1 0 0,-1 0 0,1-4 50,-20 13-2368,-17 0-3272,21 0-546</inkml:trace>
  <inkml:trace contextRef="#ctx0" brushRef="#br0" timeOffset="1297">1 177 392,'0'0'3451,"0"0"-1906,0 0-685,0 0-17,0 0-211,0 0-256,0 0-117,0 0 21,0 0-143,0 0-94,0 0 73,0 0 164,0 0 224,0 0 243,0 0 26,0 0-103,0 0-153,0 0-201,9 32 1245,-9-32-1470,0 1 0,0-1 0,0 1 0,0-1 0,0 0 0,0 1 0,0-1 0,0 1 0,0-1 0,0 1 1,1-1-1,-1 0 0,0 1 0,0-1 0,0 1 0,0-1 0,1 0 0,-1 1 0,0-1 0,0 1 0,1-1 0,-1 0 0,0 1 1,1-1-1,-1 0 0,0 0 0,1 1 0,-1-1 0,1 0 0,-1 0 0,0 0 0,1 1 0,-1-1 0,1 0 0,-1 0 0,1 0 1,-1 0-92,11-14 785,3-25-485,-3-13 409,-8 37-442,0 0-1,1 0 1,0 0-1,4-7-266,-6 19 1,-1 0 0,1 0 0,0 0 0,0 0 0,1 0 0,-1 1 0,1-1 0,-1 1 0,1-1 0,1 0-1,-4 1 6,0 2 2,0 0 0,0 0 0,0 0 2,11 0 398,-4 0-382,1 1 1,-1 1-1,1-1 0,-1 1 1,0 0-1,0 1 1,0-1-1,0 2 1,0-1-1,-1 1 0,2 0-26,16 12 94,-1 1 1,5 6-95,76 75 328,-101-94-316,0-1 0,0 1 0,0 0 0,0 1 0,-1-1 0,2 3-12,18 23 72,-21-29 64,-1-1-575,-1 0-3263,-10 0-927</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21:57:49.464"/>
    </inkml:context>
    <inkml:brush xml:id="br0">
      <inkml:brushProperty name="width" value="0.1" units="cm"/>
      <inkml:brushProperty name="height" value="0.1" units="cm"/>
      <inkml:brushProperty name="color" value="#E71224"/>
    </inkml:brush>
  </inkml:definitions>
  <inkml:trace contextRef="#ctx0" brushRef="#br0">1 1 3137,'0'0'1871,"0"0"-530,0 0-360,0 0-348,0 0-254,0 0-83,0 0-88,0 0-7,0 0 134,0 0 109,0 0 39,0 0 76,0 0-6,0 0-127,0 0-94,0 0-87,0 0-46,0 0 69,0 0 159,0 0 107,0 0 34,0 0 29,0 0-57,0 0-119,0 0-105,0 0-69,0 0-18,0 0-37,0 0-14,0 0-9,0 0-28,0 0-11,0 0-8,0 0-35,0 0-58,0 0 6,0 0-20,0 0 1,0 0 35,0 0 19,0 0 12,23 23 584,-3-4-563,-17-16-24,0-1 0,1 1 0,-1 0 0,0 1 0,-1-1 0,1 0 0,-1 1 0,1 0 0,0 2-79,3 3 96,-1-1 0,1 0 0,0 0 1,1 0-1,0-1 0,0 0 0,5 3-96,18 20 184,-21-22-71,0 0-1,0-1 0,0 0 0,1-1 1,8 5-113,34 26 381,-35-24-161,1 0 0,0 0-1,0-2 1,10 5-220,-11-6 211,0 1 0,-1 1 0,5 5-211,-7-4 134,1-2 0,1 0 0,13 7-134,-18-12 58,-1 0-1,0 1 1,0 0-1,-1 1 1,0 0-1,0 0 1,-1 1 0,0 0-1,0 0 1,-1 1-1,0 0 1,0 3-58,3 1 120,1-1 0,-1 0 1,11 8-121,20 25 474,-38-42-467,41 55 75,-3 2 1,0 6-83,-3-4 144,4-1 0,4 1-144,-36-50 21,1-1 1,1 1 0,0-2-1,1 0 1,0 0 0,8 4-22,23 13 176,21 9-176,24 14 24,-67-34-18,0 0 0,-2 1 0,14 15-6,10 10 6,39 35 2,0-7 2,-70-63-50,-12-8-61,1 1-1,0-1 0,-1 1 0,1 0 0,-1 0 0,1 0 1,-1 0-1,0 0 0,1 0 0,-1 1 0,0-1 0,0 0 1,0 1-1,0-1 0,0 0 0,0 1 0,0-1 0,0 1 102,-1-1-1303,0-1-604,-1 0-1459,-5 0-3062</inkml:trace>
  <inkml:trace contextRef="#ctx0" brushRef="#br0" timeOffset="1988.66">1790 1191 3673,'0'0'1760,"0"0"-154,0 0-44,0 0-136,0 0-216,0 0-259,-24-5 556,16 2-3042,-3 1 5121,11 2-3427,-1 0 0,1 0 1,-1 0-1,1 0 0,-1 0 0,1 0 1,0 1-1,-1-1 0,1 0 1,-1 0-1,1 0 0,0 0 0,-1 1 1,1-1-1,0 0 0,-1 0 0,1 1 1,0-1-1,-1 0 0,1 1 0,0-1 1,0 0-1,-1 1 0,1-1 0,0 0 1,0 1-1,0-1 0,0 1 0,-1-1 1,1 0-1,0 1 0,0-1 1,0 1-1,0-1 0,0 1 0,0-1-159,1 21 211,1-1-1,1 0 1,3 7-211,-2-6 238,-1 0 0,-1-1 0,0 9-238,-2 169 772,0-197-757,0-1 19,0 0-19,0 0-7,0 0-3,0 29-49,0-28 58,0-1 20,0 0-11,0 0 28,-55 1 451,21 0-462,0-1-1,0-2 1,-20-3-40,18 0-368,0 3 0,-1 1 0,-30 3 368,-5 0-10385,72-2-1099</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21:52:35.693"/>
    </inkml:context>
    <inkml:brush xml:id="br0">
      <inkml:brushProperty name="width" value="0.1" units="cm"/>
      <inkml:brushProperty name="height" value="0.1" units="cm"/>
      <inkml:brushProperty name="color" value="#E71224"/>
    </inkml:brush>
  </inkml:definitions>
  <inkml:trace contextRef="#ctx0" brushRef="#br0">126 248 440,'0'0'1280,"0"0"-337,0 0-265,0 0-59,0 0-146,0 0 1206,-2 0 7784,2 0-2612,2 0-9816,1 0 3029,9-1 90,0 1-1,-1 1 0,1-1 1,0 2-1,-1 0 1,1 0-1,-1 1 0,0 0 1,4 3-154,-6-3 105,0 0 0,1-1 1,-1 0-1,0-1 0,0 1 0,6-2-105,35 8 298,-35-6-150,1 1-1,-1-2 1,1 0-1,-1-1 1,8-1-148,-8 0 88,0 1-1,0 0 1,1 1 0,-1 1 0,6 2-88,-8-1 16,-1 2 1,-1 0-1,11 5-16,-13-5 74,1 0 0,-1-1-1,1-1 1,0 1 0,0-1 0,4 0-74,60 4 905,-43-4-478,0 1 0,25 6-427,-7 6 32,-35-11-18,0-1 1,1 1 0,-1-2-1,1 0 1,3-1-15,-2 0 91,1 1-1,-1 0 1,0 2 0,0 0-1,12 5-90,-21-8-6,19 7 36,5 2 6,-1 1-1,22 13-35,1-1 209,0-1-1,49 12-208,-72-25 46,73 14 363,2 6-409,-81-21 4,-1 1-1,0 1 0,0 1 1,3 3-4,14 8 10,-3 1-21,-30-19 11,1 0 1,-1 0 0,1 0 0,0-1-1,0-1 1,0 1 0,6 1-1,118 36 24,-130-40-25,0 0 0,0 0 0,-1 0 0,1 0 0,0 1 0,-1-1 0,1 0 1,-1 1-1,1-1 0,-1 1 0,0-1 0,0 1 0,0-1 0,1 2 1,-1-1-1,1 1 0,0-1 0,0 1 0,0-1 0,0 0 0,0 0 0,1 0 0,-1 0 0,1 0 0,-1 0-1,1-1 1,2 2 1,10 9 5,-14-10-5,1-1 0,-1 1 1,1-1-1,-1 1 0,1-1 1,0 0-1,-1 0 0,1 0 0,0 0 1,0 0-1,0 0 0,0 0 0,0 0 0,25 6 35,-11-2-52,-16-5-49,0 0-142,0 0-209,-3 0-377,-1-1 360,0 1 0,-1-1-1,1 0 1,0-1 0,0 1-1,0-1 1,0 1 0,0-1-1,1 0 1,-1-1 434,-28-14-4647</inkml:trace>
  <inkml:trace contextRef="#ctx0" brushRef="#br0" timeOffset="2798.59">275 84 2561,'0'0'1443,"0"0"-394,0 0-357,0 0-345,0 0-199,0 0 55,2-6 181,1-2-25,-1-1 1,0 1 0,0-1-1,-1 1 1,0-1 0,-1-3-360,0 12 16,0-1 0,0 1-1,0-1 1,0 1 0,0-1 0,0 1 0,0-1 0,0 1 0,0-1 0,0 1 0,0-1 0,0 1 0,1-1 0,-1 1 0,0-1 0,0 1 0,0 0 0,1-1 0,-1 1 0,0-1 0,1 1 0,-1 0 0,0-1 0,1 1 0,-1-1 0,0 1 0,1 0 0,-1 0 0,1-1 0,-1 1 0,0 0 0,1 0 0,-1-1-1,1 1 1,-1 0 0,1 0 0,0 0-16,-1 0 547,0 0 89,0 0-166,0 0-152,0 0-115,0 0-111,0 0 108,0 0 223,0 0 93,0 0-9,0 0 9,0 0-12,0 0-72,0 0-48,0 0-10,0 0-13,0 1-291,0-1 0,0 1 0,0 0 0,0 0 0,0-1 0,0 1 0,-1 0 0,1 0 0,0-1 1,0 1-1,-1 0 0,1-1 0,0 1 0,-1 0 0,1-1 0,-1 1 0,1-1 0,-1 1 0,1 0 0,-1-1 0,1 1 0,-1-1 0,0 0 0,1 1 0,-1-1-70,-22 13 535,12-6-226,-59 51 812,50-39-955,6-8-107,-1 1-1,-1-2 0,-4 3-58,3-3 206,2 0-1,-1 1 0,-2 4-205,13-11 75,1-1-25,1 0-1,0 0 0,0 0 1,-1 0-1,2 0 1,-1 1-1,0-1 1,-1 4-50,4-7 64,0 0 13,0 0-17,0 0-16,0 0-12,0 0 38,0 0 15,0 0 35,0 0 56,0 0-1,0 0-26,0 0-37,0 0-37,0 0-30,0 0-30,0 0-7,0 0 6,0 0 22,0 0-5,0 0 37,0 0 22,0 0-26,0 0 12,0 0-23,0 0-30,0 0 11,0 0-19,0 0-7,10 18 15,89 93 25,-83-90 59,-10-13-75,0 0 1,0 0-1,0 0 0,1-1 1,1 0-1,-1 0 0,1-1 1,0 0-1,0 0 0,6 2-32,-10-6 28,5 2 72,0 0 0,0 1-1,-1 0 1,8 5-100,-16-7 900,-1-2-2792,1-1-6270,-8-7-1512</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21:52:35.693"/>
    </inkml:context>
    <inkml:brush xml:id="br0">
      <inkml:brushProperty name="width" value="0.1" units="cm"/>
      <inkml:brushProperty name="height" value="0.1" units="cm"/>
      <inkml:brushProperty name="color" value="#E71224"/>
    </inkml:brush>
  </inkml:definitions>
  <inkml:trace contextRef="#ctx0" brushRef="#br0">126 248 440,'0'0'1280,"0"0"-337,0 0-265,0 0-59,0 0-146,0 0 1206,-2 0 7784,2 0-2612,2 0-9816,1 0 3029,9-1 90,0 1-1,-1 1 0,1-1 1,0 2-1,-1 0 1,1 0-1,-1 1 0,0 0 1,4 3-154,-6-3 105,0 0 0,1-1 1,-1 0-1,0-1 0,0 1 0,6-2-105,35 8 298,-35-6-150,1 1-1,-1-2 1,1 0-1,-1-1 1,8-1-148,-8 0 88,0 1-1,0 0 1,1 1 0,-1 1 0,6 2-88,-8-1 16,-1 2 1,-1 0-1,11 5-16,-13-5 74,1 0 0,-1-1-1,1-1 1,0 1 0,0-1 0,4 0-74,60 4 905,-43-4-478,0 1 0,25 6-427,-7 6 32,-35-11-18,0-1 1,1 1 0,-1-2-1,1 0 1,3-1-15,-2 0 91,1 1-1,-1 0 1,0 2 0,0 0-1,12 5-90,-21-8-6,19 7 36,5 2 6,-1 1-1,22 13-35,1-1 209,0-1-1,49 12-208,-72-25 46,73 14 363,2 6-409,-81-21 4,-1 1-1,0 1 0,0 1 1,3 3-4,14 8 10,-3 1-21,-30-19 11,1 0 1,-1 0 0,1 0 0,0-1-1,0-1 1,0 1 0,6 1-1,118 36 24,-130-40-25,0 0 0,0 0 0,-1 0 0,1 0 0,0 1 0,-1-1 0,1 0 1,-1 1-1,1-1 0,-1 1 0,0-1 0,0 1 0,0-1 0,1 2 1,-1-1-1,1 1 0,0-1 0,0 1 0,0-1 0,0 0 0,0 0 0,1 0 0,-1 0 0,1 0 0,-1 0-1,1-1 1,2 2 1,10 9 5,-14-10-5,1-1 0,-1 1 1,1-1-1,-1 1 0,1-1 1,0 0-1,-1 0 0,1 0 0,0 0 1,0 0-1,0 0 0,0 0 0,0 0 0,25 6 35,-11-2-52,-16-5-49,0 0-142,0 0-209,-3 0-377,-1-1 360,0 1 0,-1-1-1,1 0 1,0-1 0,0 1-1,0-1 1,0 1 0,0-1-1,1 0 1,-1-1 434,-28-14-4647</inkml:trace>
  <inkml:trace contextRef="#ctx0" brushRef="#br0" timeOffset="2798.59">275 84 2561,'0'0'1443,"0"0"-394,0 0-357,0 0-345,0 0-199,0 0 55,2-6 181,1-2-25,-1-1 1,0 1 0,0-1-1,-1 1 1,0-1 0,-1-3-360,0 12 16,0-1 0,0 1-1,0-1 1,0 1 0,0-1 0,0 1 0,0-1 0,0 1 0,0-1 0,0 1 0,0-1 0,0 1 0,1-1 0,-1 1 0,0-1 0,0 1 0,0 0 0,1-1 0,-1 1 0,0-1 0,1 1 0,-1 0 0,0-1 0,1 1 0,-1-1 0,0 1 0,1 0 0,-1 0 0,1-1 0,-1 1 0,0 0 0,1 0 0,-1-1-1,1 1 1,-1 0 0,1 0 0,0 0-16,-1 0 547,0 0 89,0 0-166,0 0-152,0 0-115,0 0-111,0 0 108,0 0 223,0 0 93,0 0-9,0 0 9,0 0-12,0 0-72,0 0-48,0 0-10,0 0-13,0 1-291,0-1 0,0 1 0,0 0 0,0 0 0,0-1 0,0 1 0,-1 0 0,1 0 0,0-1 1,0 1-1,-1 0 0,1-1 0,0 1 0,-1 0 0,1-1 0,-1 1 0,1-1 0,-1 1 0,1 0 0,-1-1 0,1 1 0,-1-1 0,0 0 0,1 1 0,-1-1-70,-22 13 535,12-6-226,-59 51 812,50-39-955,6-8-107,-1 1-1,-1-2 0,-4 3-58,3-3 206,2 0-1,-1 1 0,-2 4-205,13-11 75,1-1-25,1 0-1,0 0 0,0 0 1,-1 0-1,2 0 1,-1 1-1,0-1 1,-1 4-50,4-7 64,0 0 13,0 0-17,0 0-16,0 0-12,0 0 38,0 0 15,0 0 35,0 0 56,0 0-1,0 0-26,0 0-37,0 0-37,0 0-30,0 0-30,0 0-7,0 0 6,0 0 22,0 0-5,0 0 37,0 0 22,0 0-26,0 0 12,0 0-23,0 0-30,0 0 11,0 0-19,0 0-7,10 18 15,89 93 25,-83-90 59,-10-13-75,0 0 1,0 0-1,0 0 0,1-1 1,1 0-1,-1 0 0,1-1 1,0 0-1,0 0 0,6 2-32,-10-6 28,5 2 72,0 0 0,0 1-1,-1 0 1,8 5-100,-16-7 900,-1-2-2792,1-1-6270,-8-7-1512</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21:52:35.693"/>
    </inkml:context>
    <inkml:brush xml:id="br0">
      <inkml:brushProperty name="width" value="0.1" units="cm"/>
      <inkml:brushProperty name="height" value="0.1" units="cm"/>
      <inkml:brushProperty name="color" value="#E71224"/>
    </inkml:brush>
  </inkml:definitions>
  <inkml:trace contextRef="#ctx0" brushRef="#br0">126 248 440,'0'0'1280,"0"0"-337,0 0-265,0 0-59,0 0-146,0 0 1206,-2 0 7784,2 0-2612,2 0-9816,1 0 3029,9-1 90,0 1-1,-1 1 0,1-1 1,0 2-1,-1 0 1,1 0-1,-1 1 0,0 0 1,4 3-154,-6-3 105,0 0 0,1-1 1,-1 0-1,0-1 0,0 1 0,6-2-105,35 8 298,-35-6-150,1 1-1,-1-2 1,1 0-1,-1-1 1,8-1-148,-8 0 88,0 1-1,0 0 1,1 1 0,-1 1 0,6 2-88,-8-1 16,-1 2 1,-1 0-1,11 5-16,-13-5 74,1 0 0,-1-1-1,1-1 1,0 1 0,0-1 0,4 0-74,60 4 905,-43-4-478,0 1 0,25 6-427,-7 6 32,-35-11-18,0-1 1,1 1 0,-1-2-1,1 0 1,3-1-15,-2 0 91,1 1-1,-1 0 1,0 2 0,0 0-1,12 5-90,-21-8-6,19 7 36,5 2 6,-1 1-1,22 13-35,1-1 209,0-1-1,49 12-208,-72-25 46,73 14 363,2 6-409,-81-21 4,-1 1-1,0 1 0,0 1 1,3 3-4,14 8 10,-3 1-21,-30-19 11,1 0 1,-1 0 0,1 0 0,0-1-1,0-1 1,0 1 0,6 1-1,118 36 24,-130-40-25,0 0 0,0 0 0,-1 0 0,1 0 0,0 1 0,-1-1 0,1 0 1,-1 1-1,1-1 0,-1 1 0,0-1 0,0 1 0,0-1 0,1 2 1,-1-1-1,1 1 0,0-1 0,0 1 0,0-1 0,0 0 0,0 0 0,1 0 0,-1 0 0,1 0 0,-1 0-1,1-1 1,2 2 1,10 9 5,-14-10-5,1-1 0,-1 1 1,1-1-1,-1 1 0,1-1 1,0 0-1,-1 0 0,1 0 0,0 0 1,0 0-1,0 0 0,0 0 0,0 0 0,25 6 35,-11-2-52,-16-5-49,0 0-142,0 0-209,-3 0-377,-1-1 360,0 1 0,-1-1-1,1 0 1,0-1 0,0 1-1,0-1 1,0 1 0,0-1-1,1 0 1,-1-1 434,-28-14-4647</inkml:trace>
  <inkml:trace contextRef="#ctx0" brushRef="#br0" timeOffset="2798.59">275 84 2561,'0'0'1443,"0"0"-394,0 0-357,0 0-345,0 0-199,0 0 55,2-6 181,1-2-25,-1-1 1,0 1 0,0-1-1,-1 1 1,0-1 0,-1-3-360,0 12 16,0-1 0,0 1-1,0-1 1,0 1 0,0-1 0,0 1 0,0-1 0,0 1 0,0-1 0,0 1 0,0-1 0,0 1 0,1-1 0,-1 1 0,0-1 0,0 1 0,0 0 0,1-1 0,-1 1 0,0-1 0,1 1 0,-1 0 0,0-1 0,1 1 0,-1-1 0,0 1 0,1 0 0,-1 0 0,1-1 0,-1 1 0,0 0 0,1 0 0,-1-1-1,1 1 1,-1 0 0,1 0 0,0 0-16,-1 0 547,0 0 89,0 0-166,0 0-152,0 0-115,0 0-111,0 0 108,0 0 223,0 0 93,0 0-9,0 0 9,0 0-12,0 0-72,0 0-48,0 0-10,0 0-13,0 1-291,0-1 0,0 1 0,0 0 0,0 0 0,0-1 0,0 1 0,-1 0 0,1 0 0,0-1 1,0 1-1,-1 0 0,1-1 0,0 1 0,-1 0 0,1-1 0,-1 1 0,1-1 0,-1 1 0,1 0 0,-1-1 0,1 1 0,-1-1 0,0 0 0,1 1 0,-1-1-70,-22 13 535,12-6-226,-59 51 812,50-39-955,6-8-107,-1 1-1,-1-2 0,-4 3-58,3-3 206,2 0-1,-1 1 0,-2 4-205,13-11 75,1-1-25,1 0-1,0 0 0,0 0 1,-1 0-1,2 0 1,-1 1-1,0-1 1,-1 4-50,4-7 64,0 0 13,0 0-17,0 0-16,0 0-12,0 0 38,0 0 15,0 0 35,0 0 56,0 0-1,0 0-26,0 0-37,0 0-37,0 0-30,0 0-30,0 0-7,0 0 6,0 0 22,0 0-5,0 0 37,0 0 22,0 0-26,0 0 12,0 0-23,0 0-30,0 0 11,0 0-19,0 0-7,10 18 15,89 93 25,-83-90 59,-10-13-75,0 0 1,0 0-1,0 0 0,1-1 1,1 0-1,-1 0 0,1-1 1,0 0-1,0 0 0,6 2-32,-10-6 28,5 2 72,0 0 0,0 1-1,-1 0 1,8 5-100,-16-7 900,-1-2-2792,1-1-6270,-8-7-1512</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22:08:16.885"/>
    </inkml:context>
    <inkml:brush xml:id="br0">
      <inkml:brushProperty name="width" value="0.1" units="cm"/>
      <inkml:brushProperty name="height" value="0.1" units="cm"/>
      <inkml:brushProperty name="color" value="#E71224"/>
    </inkml:brush>
  </inkml:definitions>
  <inkml:trace contextRef="#ctx0" brushRef="#br0">12 551 1640,'0'0'1738,"0"0"-514,0 0-353,0 0-393,0 0-218,-10 6 5809,9 1-4272,9-17-952,6-9-755,0 1 1,2 1-1,0 0 0,12-8-90,6-7 74,23-25 49,-3-3 0,-1-2-123,-33 40 51,1 0-1,1 2 1,1 1-1,1 1 0,0 1 1,11-5-51,-6 2 51,-27 19-51,10-2-8,-12 3-67,0 0-220,0 0-435,-5 5-3405,-7 6-1226</inkml:trace>
  <inkml:trace contextRef="#ctx0" brushRef="#br0" timeOffset="2957.58">274 0 1488,'0'0'2509,"0"0"-738,0 0-361,0 0-76,0 0-287,0 0-318,0 0-55,0 0-71,0 0-187,0 0-6,0 0 118,0 0 35,0 0-51,0 0-80,0 0-40,0 0-81,0 0-79,0 0-94,0 0-62,0 0-76,0 1-1,0-1 1,0 0-1,0 1 1,0-1-1,0 0 1,0 1 0,0-1-1,0 0 1,0 1-1,0-1 1,0 0-1,0 1 1,0-1-1,0 0 1,0 1-1,0-1 1,0 0-1,1 1 1,-1-1-1,0 0 1,0 1-1,0-1 1,1 0-1,-1 0 1,0 1-1,0-1 1,1 0 0,11 5 112,2-1 1,-1-1-1,0 0 0,1-1 0,7 1-112,-11-3 81,1 1 0,0 1 0,-1 0 0,1 1 0,-1 0-1,1 0 1,-1 1 0,0 1 0,-1-1 0,3 3-81,2 5 45,-13-11-38,0 0 0,0 0 0,0 0 0,0 0 0,0 0 0,0 0 0,0-1 0,0 1 0,1 0 1,-1-1-1,0 1 0,0-1 0,1 1 0,-1-1 0,0 0 0,1 1 0,-1-1 0,0 0 0,1 0 0,-1 0 1,0 0-1,1 0 0,0-1-7,27 4 80,-29-3-60,0 30 820,0-25-791,0-1-1,-1 1 1,0 0 0,0-1-1,0 1 1,0-1 0,-1 0-1,0 1 1,0-1 0,0 0-1,0 0 1,-1 0-49,-36 45 315,0 1-1243,35-44 538,0 0 0,-1 0 0,1 0 0,-1-1 0,0 0 1,-1 0-1,-4 4 390,7-7-617,0 0 1,0 0-1,0 0 1,-1-1-1,1 1 1,-1-1-1,1 0 1,-1 0-1,1 0 1,-3 0 616,-4-1-5244</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22:08:26.710"/>
    </inkml:context>
    <inkml:brush xml:id="br0">
      <inkml:brushProperty name="width" value="0.1" units="cm"/>
      <inkml:brushProperty name="height" value="0.1" units="cm"/>
      <inkml:brushProperty name="color" value="#E71224"/>
    </inkml:brush>
  </inkml:definitions>
  <inkml:trace contextRef="#ctx0" brushRef="#br0">1 1 600,'0'0'4797,"0"0"-3059,0 0-755,0 0 445,0 0-272,0 0-481,0 0-213,0 0 11,0 0-16,0 0-70,0 0 15,0 0 103,0 0 27,0 0 83,0 0 122,0 0 80,0 0-53,0 0-169,0 0-109,0 0-40,0 0-68,20 6 1071,-8 2-1201,-1 0 0,0 1 1,0 0-1,-1 1 1,0 0-1,-1 1 0,0 0 1,0 0-1,1 5-248,17 13 231,-25-27-209,0 0 1,1-1 0,-1 1 0,0 0-1,0 0 1,0 1 0,0-1 0,-1 0-1,1 1 1,-1-1 0,1 1 0,-1-1-1,0 1 1,0 0 0,0-1-1,0 1 1,-1 0 0,1 0 0,-1 0-1,0 0 1,1 1-23,-2 16 173,1-5-48,0 0 0,1 0 0,2 15-125,0-24 82,-1 1-1,1-1 1,0 0-1,0 0 1,1 0-1,0-1 1,0 1-1,0-1 1,3 2-82,-1 0 57,-1 0-1,0 0 1,0 0 0,0 1 0,1 4-57,-2-1 19,-1 1 1,0 0-1,0 0 0,-1 2-19,0-3 13,0 0 0,0 0-1,1-1 1,3 7-13,-1-8 26,0 0-1,1-1 1,0 1 0,1-1 0,0-1-1,0 1 1,5 3-26,20 22 18,-25-25-14,2 0 0,-1-1 0,1 1 0,0-2 0,1 1 0,6 2-3,7 15-936,-22-24 883,-3 1-5042,-32 1 851,10-2-2413</inkml:trace>
  <inkml:trace contextRef="#ctx0" brushRef="#br0" timeOffset="870.5">451 551 408,'0'0'1667,"0"0"-1251,0 0-168,0 0 338,0 0 158,4 0 69,14 0 268,-8 0 2658,-9 0-2497,-1 0-51,0 0-195,0 0-173,0 0-154,0 0-23,0 0-46,0 0-91,6 25 1873,-4-20-2226,-1 1 1,1 0-1,0-1 0,1 1 1,-1-1-1,1 0 0,0 1 1,0-1-1,1-1 0,-1 1 1,1 0-1,0-1 1,0 0-1,1 0 0,-1 0 1,1-1-1,4 3-156,6 4 64,-8-5-60,1-1 0,-1 2 0,-1-1 0,1 1 0,4 5-4,-8-8 40,-1 0-1,0 0 0,0 0 0,-1 1 1,1-1-1,-1 1 0,0-1 0,1 1 1,-1-1-1,-1 1 0,1 0 1,-1-1-1,1 1 0,-1 0 0,0 2-39,-1-6 14,1 1-1,0 0 1,0-1-1,-1 1 0,1 0 1,0-1-1,-1 1 1,1 0-1,-1-1 0,1 1 1,-1-1-1,1 1 1,-1-1-1,0 1 0,1-1 1,-1 0-1,1 1 1,-1-1-1,0 0 0,1 1 1,-1-1-1,0 0 1,1 0-1,-2 1-13,-25 6-119,11-3 100,-23 10-101,14-6-54,0 1 0,1 1 0,-21 12 174,71-27-5208,-3-8 1098</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22:08:29.259"/>
    </inkml:context>
    <inkml:brush xml:id="br0">
      <inkml:brushProperty name="width" value="0.1" units="cm"/>
      <inkml:brushProperty name="height" value="0.1" units="cm"/>
      <inkml:brushProperty name="color" value="#E71224"/>
    </inkml:brush>
  </inkml:definitions>
  <inkml:trace contextRef="#ctx0" brushRef="#br0">1 575 2561,'0'0'1356,"0"0"-657,0 0-29,0 0 39,0 0-307,0 0-132,0 0-12,0 0 116,0 0 138,0 0 382,0 0 364,0 0-41,0 0-186,0 0-206,0 0-125,0 0-152,0 0-174,0 0-142,24-3 540,-16-2-641,1 0 1,-1 0-1,0 0 0,0-1 1,-1-1-1,1 1 0,-1-1 1,-1 0-1,0-1 0,0 1 1,0-2-132,38-39 450,-15 22-126,1 2 0,27-15-324,-48 32 118,1 0 0,-1-1 0,-1 0 0,1 0-1,-1-1 1,-1 0 0,4-6-118,42-71 297,-18 26-237,-28 51-56,-6 7 0,1 1 0,-1 0 1,0-1-1,0 1 1,0-1-1,0 1 0,0-1 1,-1 1-1,1-1 1,0 0-1,-1 1 0,1-1 1,-1 0-1,1 0-4,2-48-328,-3 49 284,0 1-45,0 0-98,0 0-40,-2 1 42,0-1-1,1 0 0,-1 0 0,0 1 1,1-1-1,-1 1 0,0-1 0,1 1 1,-1 0-1,0 0 0,1 0 186,-4 5-269,1 0 1,-1 0-1,0 0 0,0 0 1,-6 4 268,-20 9-7357,18-13-197</inkml:trace>
  <inkml:trace contextRef="#ctx0" brushRef="#br0" timeOffset="686.03">239 153 3697,'0'0'3794,"0"0"-2180,0 0-163,0 0 174,0 0-569,0 0-385,27-18 2283,29-2-2457,0-2 0,-2-3 1,-1-1-1,8-9-497,-60 35 1,0-1 1,0 0-1,0 0 0,0 1 1,0-1-1,0 1 1,0-1-1,0 1 0,0 0 1,0-1-1,0 1 1,0 0-1,0 0 0,1-1 1,-1 1-1,0 0 1,0 0-1,0 0 0,0 0 1,0 1-1,1-1 1,-1 0-1,0 0 0,0 1 1,0-1-1,0 1 1,1-1-2,-1 2 7,0-1 0,1 1 0,-1-1 0,0 1 0,1 0 0,-1-1 0,0 1 0,-1 0 0,1 0 0,0 0 0,0 0 0,-1 0 0,1 0 0,-1 0 0,1 0-7,1 14 163,0 0 0,-1 0 0,-1 1 0,-1 2-163,1-7 264,0-8-229,-1 0 1,1-1 0,-1 1 0,0 0 0,0-1 0,0 1-1,-1-1 1,-1 3-36,1-2-15,1-1 1,0 0-1,-1 1 0,1-1 0,0 0 0,1 1 0,-1-1 1,0 4 14,-1-6-382,0-1 1,0 1 0,0 0 0,0-1-1,0 1 1,0-1 0,0 0-1,0 0 1,0 0 0,0 0 0,0 0-1,0 0 1,-2-1 381,1 1-1381,-10 0-4405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14:19:58.422"/>
    </inkml:context>
    <inkml:brush xml:id="br0">
      <inkml:brushProperty name="width" value="0.1" units="cm"/>
      <inkml:brushProperty name="height" value="0.1" units="cm"/>
      <inkml:brushProperty name="color" value="#E71224"/>
    </inkml:brush>
  </inkml:definitions>
  <inkml:trace contextRef="#ctx0" brushRef="#br0">1 2881 1136,'0'0'1401,"0"0"-295,0 0-155,0 0-323,0 0-354,0 0-181,0 0-66,0 0 17,0 0 32,0 0 67,0 0 34,0 0 3,0 0 23,0 0 71,0 0 96,0 0 105,0 0 81,0 0-73,0 0-170,0 0-182,0 0-81,0 0-35,0 0 8,0 0 74,0 0 116,0 0 165,0 0 10,0 0-107,0 0-106,0 0-46,0 0-17,0 0 16,0 0 39,7-27 1759,1 5-1339,5-12-35,-1 1-1,-2-1 1,2-19-552,-6 13 295,2 0 1,2 1-1,9-23-295,-8 33 262,-1-1-1,-1 0 1,-2 0-1,0-9-261,-5 28 31,0-11 58,2 0 0,1 0 1,1-2-90,48-161 57,-29 115-26,28-54-31,-40 93 27,-1 0 0,-2-2-27,-3 10 23,1-1-1,1 1 0,1 1 1,11-17-23,35-70 22,-44 87-11,0 0-1,7-23-10,14-27 30,-6 36-36,-23 32 7,0-1 1,0 1-1,-1-1 0,1 0 0,-1 0 1,0-1-1,-1 1 0,1-1 0,0-3-1,-1 5 0,1 0 0,-1 1 0,1-1-1,-1 1 1,1-1 0,0 1-1,0 0 1,2-2 0,12-12-4,59-99 45,-38 53 19,-28 45-51,0 0-1,2 1 0,0 0 1,8-8-9,-8 10 89,0-1 0,-1 0 0,-1-1 1,2-5-90,17-26 211,-22 36-97,0-2 0,0 1 1,2-8-115,18-35 11,45-72 332,-66 117-338,0 1 0,1 0 0,0 1-1,1 0 1,1-2-5,14-10 20,0-2 0,8-13-20,-13 16-4,1 1 1,1 1-1,1 1 4,13-13 4,-28 25-1,0-1 1,0 1 1,1 0 0,-1 0 0,1 0-1,0 1 1,1 0-5,0-2 16,0 0 1,0 0-1,-1-1 0,1 1 0,-1-1 0,1-3-16,7-5 25,-9 9 3,-5 4-16,1 0 0,-1 1 0,1-1 0,0 0-1,0 1 1,-1 0 0,1-1 0,0 1 0,1 0 0,-1 0 0,0 0 0,0 0-1,0 0 1,1 0 0,-1 1-12,10-10-36,-11 9 39,0 0-1,0-1 0,0 1 0,1 0 1,-1 0-1,0 0 0,1 0 0,-1 0 1,0 0-1,1 0 0,-1 1 0,1-1 1,1 0-3,27-25 62,-30 25-56,0 1-12,0 0-8,0 0-21,0 0 12,0 0-17,0 0 24,0 0 8,0 0 0,0 0 0,0 0-8,0 0-30,0 0-4,0 0 9,0 0 17,0 0-22,0 0 29,0 0 9,0 0-1,0 0-5,0 0 5,0 0 1,0 0-7,0 0-29,0 0-22,0 0-24,0 0 8,0 0 34,0 0 33,0 0 7,0 0-9,0 0-30,0 0 23,3 0 18,-1 0-1,0 0 1,1 0-1,-1 0 1,0 0 0,0-1-1,1 1 1,-1-1 0,0 1-1,0-1 1,0 0-1,0 0 1,0 0 0,1-1 6,-1 1-64,-1 1 50,-1 0 5,0 0-6,0 0-34,0 0-52,0 0-74,0 0-65,0 0-35,0 0-50,0 0-90,0 0-57,0 0-103,0 0-21,0 0-108,0-5-4020,0 4-485</inkml:trace>
  <inkml:trace contextRef="#ctx0" brushRef="#br0" timeOffset="1710.37">1205 74 864,'0'0'1811,"0"0"-817,0 0-273,0 0 114,0 0 1,0 0-6,0 0 87,0 0 120,0 0 44,0 0-62,0 0-36,0 0-202,-1 0-636,1 0 0,0 0-1,0 1 1,0-1 0,0 0-1,0 0 1,0 1-1,0-1 1,-1 0 0,1 0-1,0 1 1,0-1 0,0 0-1,0 0 1,0 1 0,0-1-1,0 0 1,0 1-1,1-1 1,-1 0 0,0 0-1,0 1 1,0-1 0,0 0-1,0 0 1,0 1 0,0-1-1,1 0 1,-1 0-1,0 0 1,0 1 0,0-1-1,1 0-144,52-16 926,-34 10-792,0 0 0,18-2-134,8 4 20,-36 4-11,1 0 0,-1-1 0,1 0 0,-1-1 0,0 0 0,0-1 0,0 0 0,0 0 0,8-4-9,-13 4 12,1 0 1,-1 1-1,0 0 0,1 0 0,0 1 0,-1-1 0,1 1 0,0 0 0,0 0 0,0 0 0,0 1 0,0 0 0,0 0 1,0 0-1,0 0 0,2 1-12,-7 29 56,3-14 3,-2 0 0,0 1 0,-1-1 0,0 1 0,-3 10-59,1 28-25,1-44 28,0 1 0,-1-1-1,-1 1 1,0-1 0,0 0-1,-2 4-2,1-3-1,0-1 0,1 0 1,0 1-1,1 0 0,1 0 0,-1 4 1,3-5-12,-1-4 1,0 0-1,0 0 1,-1 0 0,0 0-1,-1 4 12,2-10-26,0 0 0,-1 0 0,1 1-1,0-1 1,-1 0 0,1 0 0,-1 0-1,0 0 1,1 0 0,-1 0 0,0 0-1,0 0 1,0 0 0,1 0-1,-1 0 1,0 0 0,0-1 0,0 1-1,-1 0 1,1-1 0,0 1 0,0 0-1,0-1 1,0 0 0,0 1 0,-1-1-1,1 0 1,0 1 0,0-1 0,-1 0-1,0 0 27,1 0-230,1 0-25,0 0-41,0 0-22,0 0 49,0 0-87,1-48-5180,5 30 956</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22:08:16.885"/>
    </inkml:context>
    <inkml:brush xml:id="br0">
      <inkml:brushProperty name="width" value="0.1" units="cm"/>
      <inkml:brushProperty name="height" value="0.1" units="cm"/>
      <inkml:brushProperty name="color" value="#E71224"/>
    </inkml:brush>
  </inkml:definitions>
  <inkml:trace contextRef="#ctx0" brushRef="#br0">12 551 1640,'0'0'1738,"0"0"-514,0 0-353,0 0-393,0 0-218,-10 6 5809,9 1-4272,9-17-952,6-9-755,0 1 1,2 1-1,0 0 0,12-8-90,6-7 74,23-25 49,-3-3 0,-1-2-123,-33 40 51,1 0-1,1 2 1,1 1-1,1 1 0,0 1 1,11-5-51,-6 2 51,-27 19-51,10-2-8,-12 3-67,0 0-220,0 0-435,-5 5-3405,-7 6-1226</inkml:trace>
  <inkml:trace contextRef="#ctx0" brushRef="#br0" timeOffset="2957.58">274 0 1488,'0'0'2509,"0"0"-738,0 0-361,0 0-76,0 0-287,0 0-318,0 0-55,0 0-71,0 0-187,0 0-6,0 0 118,0 0 35,0 0-51,0 0-80,0 0-40,0 0-81,0 0-79,0 0-94,0 0-62,0 0-76,0 1-1,0-1 1,0 0-1,0 1 1,0-1-1,0 0 1,0 1 0,0-1-1,0 0 1,0 1-1,0-1 1,0 0-1,0 1 1,0-1-1,0 0 1,0 1-1,0-1 1,0 0-1,1 1 1,-1-1-1,0 0 1,0 1-1,0-1 1,1 0-1,-1 0 1,0 1-1,0-1 1,1 0 0,11 5 112,2-1 1,-1-1-1,0 0 0,1-1 0,7 1-112,-11-3 81,1 1 0,0 1 0,-1 0 0,1 1 0,-1 0-1,1 0 1,-1 1 0,0 1 0,-1-1 0,3 3-81,2 5 45,-13-11-38,0 0 0,0 0 0,0 0 0,0 0 0,0 0 0,0 0 0,0-1 0,0 1 0,1 0 1,-1-1-1,0 1 0,0-1 0,1 1 0,-1-1 0,0 0 0,1 1 0,-1-1 0,0 0 0,1 0 0,-1 0 1,0 0-1,1 0 0,0-1-7,27 4 80,-29-3-60,0 30 820,0-25-791,0-1-1,-1 1 1,0 0 0,0-1-1,0 1 1,0-1 0,-1 0-1,0 1 1,0-1 0,0 0-1,0 0 1,-1 0-49,-36 45 315,0 1-1243,35-44 538,0 0 0,-1 0 0,1 0 0,-1-1 0,0 0 1,-1 0-1,-4 4 390,7-7-617,0 0 1,0 0-1,0 0 1,-1-1-1,1 1 1,-1-1-1,1 0 1,-1 0-1,1 0 1,-3 0 616,-4-1-5244</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22:08:26.710"/>
    </inkml:context>
    <inkml:brush xml:id="br0">
      <inkml:brushProperty name="width" value="0.1" units="cm"/>
      <inkml:brushProperty name="height" value="0.1" units="cm"/>
      <inkml:brushProperty name="color" value="#E71224"/>
    </inkml:brush>
  </inkml:definitions>
  <inkml:trace contextRef="#ctx0" brushRef="#br0">1 1 600,'0'0'4797,"0"0"-3059,0 0-755,0 0 445,0 0-272,0 0-481,0 0-213,0 0 11,0 0-16,0 0-70,0 0 15,0 0 103,0 0 27,0 0 83,0 0 122,0 0 80,0 0-53,0 0-169,0 0-109,0 0-40,0 0-68,20 6 1071,-8 2-1201,-1 0 0,0 1 1,0 0-1,-1 1 1,0 0-1,-1 1 0,0 0 1,0 0-1,1 5-248,17 13 231,-25-27-209,0 0 1,1-1 0,-1 1 0,0 0-1,0 0 1,0 1 0,0-1 0,-1 0-1,1 1 1,-1-1 0,1 1 0,-1-1-1,0 1 1,0 0 0,0-1-1,0 1 1,-1 0 0,1 0 0,-1 0-1,0 0 1,1 1-23,-2 16 173,1-5-48,0 0 0,1 0 0,2 15-125,0-24 82,-1 1-1,1-1 1,0 0-1,0 0 1,1 0-1,0-1 1,0 1-1,0-1 1,3 2-82,-1 0 57,-1 0-1,0 0 1,0 0 0,0 1 0,1 4-57,-2-1 19,-1 1 1,0 0-1,0 0 0,-1 2-19,0-3 13,0 0 0,0 0-1,1-1 1,3 7-13,-1-8 26,0 0-1,1-1 1,0 1 0,1-1 0,0-1-1,0 1 1,5 3-26,20 22 18,-25-25-14,2 0 0,-1-1 0,1 1 0,0-2 0,1 1 0,6 2-3,7 15-936,-22-24 883,-3 1-5042,-32 1 851,10-2-2413</inkml:trace>
  <inkml:trace contextRef="#ctx0" brushRef="#br0" timeOffset="870.5">451 551 408,'0'0'1667,"0"0"-1251,0 0-168,0 0 338,0 0 158,4 0 69,14 0 268,-8 0 2658,-9 0-2497,-1 0-51,0 0-195,0 0-173,0 0-154,0 0-23,0 0-46,0 0-91,6 25 1873,-4-20-2226,-1 1 1,1 0-1,0-1 0,1 1 1,-1-1-1,1 0 0,0 1 1,0-1-1,1-1 0,-1 1 1,1 0-1,0-1 1,0 0-1,1 0 0,-1 0 1,1-1-1,4 3-156,6 4 64,-8-5-60,1-1 0,-1 2 0,-1-1 0,1 1 0,4 5-4,-8-8 40,-1 0-1,0 0 0,0 0 0,-1 1 1,1-1-1,-1 1 0,0-1 0,1 1 1,-1-1-1,-1 1 0,1 0 1,-1-1-1,1 1 0,-1 0 0,0 2-39,-1-6 14,1 1-1,0 0 1,0-1-1,-1 1 0,1 0 1,0-1-1,-1 1 1,1 0-1,-1-1 0,1 1 1,-1-1-1,1 1 1,-1-1-1,0 1 0,1-1 1,-1 0-1,1 1 1,-1-1-1,0 0 0,1 1 1,-1-1-1,0 0 1,1 0-1,-2 1-13,-25 6-119,11-3 100,-23 10-101,14-6-54,0 1 0,1 1 0,-21 12 174,71-27-5208,-3-8 1098</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22:08:29.259"/>
    </inkml:context>
    <inkml:brush xml:id="br0">
      <inkml:brushProperty name="width" value="0.1" units="cm"/>
      <inkml:brushProperty name="height" value="0.1" units="cm"/>
      <inkml:brushProperty name="color" value="#E71224"/>
    </inkml:brush>
  </inkml:definitions>
  <inkml:trace contextRef="#ctx0" brushRef="#br0">1 575 2561,'0'0'1356,"0"0"-657,0 0-29,0 0 39,0 0-307,0 0-132,0 0-12,0 0 116,0 0 138,0 0 382,0 0 364,0 0-41,0 0-186,0 0-206,0 0-125,0 0-152,0 0-174,0 0-142,24-3 540,-16-2-641,1 0 1,-1 0-1,0 0 0,0-1 1,-1-1-1,1 1 0,-1-1 1,-1 0-1,0-1 0,0 1 1,0-2-132,38-39 450,-15 22-126,1 2 0,27-15-324,-48 32 118,1 0 0,-1-1 0,-1 0 0,1 0-1,-1-1 1,-1 0 0,4-6-118,42-71 297,-18 26-237,-28 51-56,-6 7 0,1 1 0,-1 0 1,0-1-1,0 1 1,0-1-1,0 1 0,0-1 1,-1 1-1,1-1 1,0 0-1,-1 1 0,1-1 1,-1 0-1,1 0-4,2-48-328,-3 49 284,0 1-45,0 0-98,0 0-40,-2 1 42,0-1-1,1 0 0,-1 0 0,0 1 1,1-1-1,-1 1 0,0-1 0,1 1 1,-1 0-1,0 0 0,1 0 186,-4 5-269,1 0 1,-1 0-1,0 0 0,0 0 1,-6 4 268,-20 9-7357,18-13-197</inkml:trace>
  <inkml:trace contextRef="#ctx0" brushRef="#br0" timeOffset="686.03">239 153 3697,'0'0'3794,"0"0"-2180,0 0-163,0 0 174,0 0-569,0 0-385,27-18 2283,29-2-2457,0-2 0,-2-3 1,-1-1-1,8-9-497,-60 35 1,0-1 1,0 0-1,0 0 0,0 1 1,0-1-1,0 1 1,0-1-1,0 1 0,0 0 1,0-1-1,0 1 1,0 0-1,0 0 0,1-1 1,-1 1-1,0 0 1,0 0-1,0 0 0,0 0 1,0 1-1,1-1 1,-1 0-1,0 0 0,0 1 1,0-1-1,0 1 1,1-1-2,-1 2 7,0-1 0,1 1 0,-1-1 0,0 1 0,1 0 0,-1-1 0,0 1 0,-1 0 0,1 0 0,0 0 0,0 0 0,-1 0 0,1 0 0,-1 0 0,1 0-7,1 14 163,0 0 0,-1 0 0,-1 1 0,-1 2-163,1-7 264,0-8-229,-1 0 1,1-1 0,-1 1 0,0 0 0,0-1 0,0 1-1,-1-1 1,-1 3-36,1-2-15,1-1 1,0 0-1,-1 1 0,1-1 0,0 0 0,1 1 0,-1-1 1,0 4 14,-1-6-382,0-1 1,0 1 0,0 0 0,0-1-1,0 1 1,0-1 0,0 0-1,0 0 1,0 0 0,0 0 0,0 0-1,0 0 1,-2-1 381,1 1-1381,-10 0-4405</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22:08:16.885"/>
    </inkml:context>
    <inkml:brush xml:id="br0">
      <inkml:brushProperty name="width" value="0.1" units="cm"/>
      <inkml:brushProperty name="height" value="0.1" units="cm"/>
      <inkml:brushProperty name="color" value="#E71224"/>
    </inkml:brush>
  </inkml:definitions>
  <inkml:trace contextRef="#ctx0" brushRef="#br0">12 551 1640,'0'0'1738,"0"0"-514,0 0-353,0 0-393,0 0-218,-10 6 5809,9 1-4272,9-17-952,6-9-755,0 1 1,2 1-1,0 0 0,12-8-90,6-7 74,23-25 49,-3-3 0,-1-2-123,-33 40 51,1 0-1,1 2 1,1 1-1,1 1 0,0 1 1,11-5-51,-6 2 51,-27 19-51,10-2-8,-12 3-67,0 0-220,0 0-435,-5 5-3405,-7 6-1226</inkml:trace>
  <inkml:trace contextRef="#ctx0" brushRef="#br0" timeOffset="2957.58">274 0 1488,'0'0'2509,"0"0"-738,0 0-361,0 0-76,0 0-287,0 0-318,0 0-55,0 0-71,0 0-187,0 0-6,0 0 118,0 0 35,0 0-51,0 0-80,0 0-40,0 0-81,0 0-79,0 0-94,0 0-62,0 0-76,0 1-1,0-1 1,0 0-1,0 1 1,0-1-1,0 0 1,0 1 0,0-1-1,0 0 1,0 1-1,0-1 1,0 0-1,0 1 1,0-1-1,0 0 1,0 1-1,0-1 1,0 0-1,1 1 1,-1-1-1,0 0 1,0 1-1,0-1 1,1 0-1,-1 0 1,0 1-1,0-1 1,1 0 0,11 5 112,2-1 1,-1-1-1,0 0 0,1-1 0,7 1-112,-11-3 81,1 1 0,0 1 0,-1 0 0,1 1 0,-1 0-1,1 0 1,-1 1 0,0 1 0,-1-1 0,3 3-81,2 5 45,-13-11-38,0 0 0,0 0 0,0 0 0,0 0 0,0 0 0,0 0 0,0-1 0,0 1 0,1 0 1,-1-1-1,0 1 0,0-1 0,1 1 0,-1-1 0,0 0 0,1 1 0,-1-1 0,0 0 0,1 0 0,-1 0 1,0 0-1,1 0 0,0-1-7,27 4 80,-29-3-60,0 30 820,0-25-791,0-1-1,-1 1 1,0 0 0,0-1-1,0 1 1,0-1 0,-1 0-1,0 1 1,0-1 0,0 0-1,0 0 1,-1 0-49,-36 45 315,0 1-1243,35-44 538,0 0 0,-1 0 0,1 0 0,-1-1 0,0 0 1,-1 0-1,-4 4 390,7-7-617,0 0 1,0 0-1,0 0 1,-1-1-1,1 1 1,-1-1-1,1 0 1,-1 0-1,1 0 1,-3 0 616,-4-1-5244</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22:08:26.710"/>
    </inkml:context>
    <inkml:brush xml:id="br0">
      <inkml:brushProperty name="width" value="0.1" units="cm"/>
      <inkml:brushProperty name="height" value="0.1" units="cm"/>
      <inkml:brushProperty name="color" value="#E71224"/>
    </inkml:brush>
  </inkml:definitions>
  <inkml:trace contextRef="#ctx0" brushRef="#br0">1 1 600,'0'0'4797,"0"0"-3059,0 0-755,0 0 445,0 0-272,0 0-481,0 0-213,0 0 11,0 0-16,0 0-70,0 0 15,0 0 103,0 0 27,0 0 83,0 0 122,0 0 80,0 0-53,0 0-169,0 0-109,0 0-40,0 0-68,20 6 1071,-8 2-1201,-1 0 0,0 1 1,0 0-1,-1 1 1,0 0-1,-1 1 0,0 0 1,0 0-1,1 5-248,17 13 231,-25-27-209,0 0 1,1-1 0,-1 1 0,0 0-1,0 0 1,0 1 0,0-1 0,-1 0-1,1 1 1,-1-1 0,1 1 0,-1-1-1,0 1 1,0 0 0,0-1-1,0 1 1,-1 0 0,1 0 0,-1 0-1,0 0 1,1 1-23,-2 16 173,1-5-48,0 0 0,1 0 0,2 15-125,0-24 82,-1 1-1,1-1 1,0 0-1,0 0 1,1 0-1,0-1 1,0 1-1,0-1 1,3 2-82,-1 0 57,-1 0-1,0 0 1,0 0 0,0 1 0,1 4-57,-2-1 19,-1 1 1,0 0-1,0 0 0,-1 2-19,0-3 13,0 0 0,0 0-1,1-1 1,3 7-13,-1-8 26,0 0-1,1-1 1,0 1 0,1-1 0,0-1-1,0 1 1,5 3-26,20 22 18,-25-25-14,2 0 0,-1-1 0,1 1 0,0-2 0,1 1 0,6 2-3,7 15-936,-22-24 883,-3 1-5042,-32 1 851,10-2-2413</inkml:trace>
  <inkml:trace contextRef="#ctx0" brushRef="#br0" timeOffset="870.5">451 551 408,'0'0'1667,"0"0"-1251,0 0-168,0 0 338,0 0 158,4 0 69,14 0 268,-8 0 2658,-9 0-2497,-1 0-51,0 0-195,0 0-173,0 0-154,0 0-23,0 0-46,0 0-91,6 25 1873,-4-20-2226,-1 1 1,1 0-1,0-1 0,1 1 1,-1-1-1,1 0 0,0 1 1,0-1-1,1-1 0,-1 1 1,1 0-1,0-1 1,0 0-1,1 0 0,-1 0 1,1-1-1,4 3-156,6 4 64,-8-5-60,1-1 0,-1 2 0,-1-1 0,1 1 0,4 5-4,-8-8 40,-1 0-1,0 0 0,0 0 0,-1 1 1,1-1-1,-1 1 0,0-1 0,1 1 1,-1-1-1,-1 1 0,1 0 1,-1-1-1,1 1 0,-1 0 0,0 2-39,-1-6 14,1 1-1,0 0 1,0-1-1,-1 1 0,1 0 1,0-1-1,-1 1 1,1 0-1,-1-1 0,1 1 1,-1-1-1,1 1 1,-1-1-1,0 1 0,1-1 1,-1 0-1,1 1 1,-1-1-1,0 0 0,1 1 1,-1-1-1,0 0 1,1 0-1,-2 1-13,-25 6-119,11-3 100,-23 10-101,14-6-54,0 1 0,1 1 0,-21 12 174,71-27-5208,-3-8 1098</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22:08:29.259"/>
    </inkml:context>
    <inkml:brush xml:id="br0">
      <inkml:brushProperty name="width" value="0.1" units="cm"/>
      <inkml:brushProperty name="height" value="0.1" units="cm"/>
      <inkml:brushProperty name="color" value="#E71224"/>
    </inkml:brush>
  </inkml:definitions>
  <inkml:trace contextRef="#ctx0" brushRef="#br0">1 575 2561,'0'0'1356,"0"0"-657,0 0-29,0 0 39,0 0-307,0 0-132,0 0-12,0 0 116,0 0 138,0 0 382,0 0 364,0 0-41,0 0-186,0 0-206,0 0-125,0 0-152,0 0-174,0 0-142,24-3 540,-16-2-641,1 0 1,-1 0-1,0 0 0,0-1 1,-1-1-1,1 1 0,-1-1 1,-1 0-1,0-1 0,0 1 1,0-2-132,38-39 450,-15 22-126,1 2 0,27-15-324,-48 32 118,1 0 0,-1-1 0,-1 0 0,1 0-1,-1-1 1,-1 0 0,4-6-118,42-71 297,-18 26-237,-28 51-56,-6 7 0,1 1 0,-1 0 1,0-1-1,0 1 1,0-1-1,0 1 0,0-1 1,-1 1-1,1-1 1,0 0-1,-1 1 0,1-1 1,-1 0-1,1 0-4,2-48-328,-3 49 284,0 1-45,0 0-98,0 0-40,-2 1 42,0-1-1,1 0 0,-1 0 0,0 1 1,1-1-1,-1 1 0,0-1 0,1 1 1,-1 0-1,0 0 0,1 0 186,-4 5-269,1 0 1,-1 0-1,0 0 0,0 0 1,-6 4 268,-20 9-7357,18-13-197</inkml:trace>
  <inkml:trace contextRef="#ctx0" brushRef="#br0" timeOffset="686.03">239 153 3697,'0'0'3794,"0"0"-2180,0 0-163,0 0 174,0 0-569,0 0-385,27-18 2283,29-2-2457,0-2 0,-2-3 1,-1-1-1,8-9-497,-60 35 1,0-1 1,0 0-1,0 0 0,0 1 1,0-1-1,0 1 1,0-1-1,0 1 0,0 0 1,0-1-1,0 1 1,0 0-1,0 0 0,1-1 1,-1 1-1,0 0 1,0 0-1,0 0 0,0 0 1,0 1-1,1-1 1,-1 0-1,0 0 0,0 1 1,0-1-1,0 1 1,1-1-2,-1 2 7,0-1 0,1 1 0,-1-1 0,0 1 0,1 0 0,-1-1 0,0 1 0,-1 0 0,1 0 0,0 0 0,0 0 0,-1 0 0,1 0 0,-1 0 0,1 0-7,1 14 163,0 0 0,-1 0 0,-1 1 0,-1 2-163,1-7 264,0-8-229,-1 0 1,1-1 0,-1 1 0,0 0 0,0-1 0,0 1-1,-1-1 1,-1 3-36,1-2-15,1-1 1,0 0-1,-1 1 0,1-1 0,0 0 0,1 1 0,-1-1 1,0 4 14,-1-6-382,0-1 1,0 1 0,0 0 0,0-1-1,0 1 1,0-1 0,0 0-1,0 0 1,0 0 0,0 0 0,0 0-1,0 0 1,-2-1 381,1 1-1381,-10 0-4405</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30T00:00:24.150"/>
    </inkml:context>
    <inkml:brush xml:id="br0">
      <inkml:brushProperty name="width" value="0.1" units="cm"/>
      <inkml:brushProperty name="height" value="0.1" units="cm"/>
      <inkml:brushProperty name="color" value="#E71224"/>
    </inkml:brush>
  </inkml:definitions>
  <inkml:trace contextRef="#ctx0" brushRef="#br0">1 1666 3185,'0'0'1129,"0"0"-417,0 0 351,0 0 523,0 0-175,3 1 5128,15 1-5491,20-1-507,-1-2 0,1-1 0,-1-2 0,0-2-1,9-4-540,-8 2 28,1 2-1,0 1 0,0 3 0,0 0 0,10 3-27,-33-1 11,5 1-1,1 1 1,17 5-11,-17-4 20,0 0 1,19 0-21,172 0 113,-78 4-33,-120-8-90,38 2 121,-50 0-103,1-1 0,-1 0 0,1 1 1,-1 0-1,0 0 0,1 0 1,-1 0-1,0 0 0,0 1 0,1 0 1,-1-1-1,1 2-8,0-1 2,0 0 0,0-1 1,1 0-1,-1 0 0,0 0 0,1 0 1,-1-1-1,1 0 0,-1 0 0,0 0 1,1 0-1,-1 0 0,3-2-2,11 1 48,120 1-189,-137 0 45,-1 0-3,0 0 2,0 0 68,0 0 10,0 0 8,0 0 3,0 0-10,0 0-55,0 0-75,0 0-146,0-16-2400,0 7 1543,1 7 721,-1 0-1,0-1 1,0 1 0,0 0-1,0 0 1,0 0 0,0 0-1,-1 0 1,1 0 0,-1 0-1,1-1 1,-1 1 430,-8-7-6133</inkml:trace>
  <inkml:trace contextRef="#ctx0" brushRef="#br0" timeOffset="2254.4">1094 1360 6665,'0'0'3949,"0"0"-2804,0 0-653,0 0 725,0 0 166,0 0-531,0 0-434,0 0-94,0 0 68,0 0-80,0 0-83,0 0-21,0 0-13,0 0-33,13 9 314,4 1-321,1 0 1,0-1-1,0-2 1,0 0-1,1 0 1,0-2-1,11 2-155,15 5 129,47 14-34,-19-6-51,0 4 0,4 5-44,-76-29 0,39 20-14,-38-19 27,-1 0 0,1 0-1,0 0 1,-1 1 0,1-1 0,-1 0 0,0 0 0,1 1-1,-1-1 1,0 1 0,0-1 0,0 1 0,0-1 0,0 1-1,0 0 1,0 0 0,-1-1 0,1 1 0,-1 0 0,1 2-13,-1-3 85,0-1 84,0 0 15,0 0-38,0 0-42,0 0-36,0 0-24,0 0-30,-10 19 9,-118 97-25,62-60-5,-37 44 7,93-89-6,-17 18-4,1 1 0,2 0 0,-1 6 10,20-28-499,4-11-953,2-10 49,-4-8-2126</inkml:trace>
  <inkml:trace contextRef="#ctx0" brushRef="#br0" timeOffset="3231.47">485 42 6585,'0'0'2397,"0"0"-1211,0 0 215,0 0 314,0 0-496,0 0-500,25-4 1780,25-8-2187,1 2 0,0 3 0,0 1 0,0 3 0,39 3-312,-89 0-2,0 0-1,0 1 0,0-1 0,0 0 0,0 0 0,0 1 0,0-1 0,0 1 0,0-1 0,0 1 0,0-1 0,-1 1 0,1 0 0,0-1 0,0 1 0,-1 0 0,1-1 0,-1 1 0,1 0 0,0 0 0,-1 0 1,1 0-1,-1 0 0,0-1 0,1 1 0,-1 0 0,0 0 0,1 0 0,-1 0 0,0 0 0,0 0 0,0 0 0,0 0 0,0 0 0,0 0 0,0 0 0,0 0 0,-1 0 0,1 0 0,0 0 0,-1 0 1,1 0 1,-1 4 1,0-1 0,0 1 0,0-1 0,0 1 0,-1-1 0,0 1 0,0-1 0,0 0 0,-2 2 0,-6 6 6,0-1-1,0 0 0,-1-1 0,-1 0 0,0-1 0,0 0 1,-5 2-7,-24 12 27,-31 13-26,42-22-1,0 0-1,2 2 0,0 2 0,-12 9 2,36-23-5,0 0-1,0 0 1,1 1 0,-1-1-1,1 1 1,0 0-1,0-1 1,1 1 0,0 1-1,0-1 1,0 0 0,0 0-1,1 1 1,0-1 0,0 1-1,0 2 6,-1 17-3,1 0 0,1-1 0,2 8 3,0 15 7,5 49 486,-1-29-1843,-6-22-4284,0-45-1854</inkml:trace>
  <inkml:trace contextRef="#ctx0" brushRef="#br0" timeOffset="4151.54">426 1045 8426,'0'0'895,"0"0"-399,0 0 167,0 0 219,0 0-272,0 0-117,7 7 67,26 23-58,-30-28-465,0-1 1,0 1-1,0-1 1,0 0-1,0 0 0,1 0 1,-1 0-1,0-1 1,0 1-1,1-1 0,-1 0 1,0 0-1,1 0 1,-1-1-1,0 1 1,3-1-38,8 0 101,-13 1-29,-1 0 120,-10 20 627,9-18-806,-1 1 1,1-1-1,0 1 1,-1-1-1,1 1 1,1 0-1,-1-1 0,0 1 1,1 0-1,-1 0 1,1-1-1,0 1 1,0 0-1,0 0 1,0 0-1,1 2-13,-1 6 182,0-10 73,0-1 25,15-3-87,-16-2 78,-1 4-240,1 0 1,-1-1-1,0 2 1,1-1-1,-1 0 0,0 0 1,0 0-1,0 1 1,0-1-1,0 1 1,-2 0-32,-5-1-8,1 0-21,0 0-1,-1 0 1,1 1-1,0 1 1,-1 0 29,8-1-3,0 0-1,0 0 1,-1 0-1,1 0 1,0 1-1,0-1 1,0 1 0,0-1-1,0 1 1,-1-1-1,1 1 1,0-1 0,0 1-1,0 0 1,1 0-1,-1-1 1,0 1 0,0 0-1,0 0 1,1 0-1,-1 0 1,0 0-1,1 0 1,-1 0 0,1 0-1,-1 0 1,1 0-1,-1 1 1,1-1 0,0 0-1,0 0 1,-1 0-1,1 1 1,0 0 3,0-1 7,0 0-1,0 1 1,0-1 0,0 0 0,0 1 0,0-1-1,0 0 1,0 1 0,1-1 0,-1 0-1,0 1 1,1-1 0,-1 0 0,1 0-1,-1 1 1,1-1 0,0 0 0,0 0-1,-1 0 1,1 0 0,0 0 0,0 0-1,1 0-6,0 0 22,1 0-1,-1 0 0,1-1 0,0 1 0,-1-1 0,1 0 1,0 0-1,-1 0 0,1 0 0,1 0-21,8 0 16,-8 0-21,36-3-145,-40 3 148,1 0 0,-1 0 0,1 0 0,-1 0 0,1 0 0,-1 0 0,1 0 0,0-1 0,-1 1 0,1 0 0,-1 0 0,1 0 0,-1-1 0,1 1 0,-1 0 0,0-1 0,1 1 0,-1 0 0,1-1 0,-1 1 0,1-1 0,-1 1 1,0 0-1,1-1 0,-1 1 0,0-1 0,0 1 0,1-1 0,-1 1 0,0-1 0,0 0 0,0 1 0,0-1 0,0 1 0,0-1 0,1 1 0,-1-1 0,0 1 0,-1-1 0,1 0 0,0 1 0,0-1 0,0 1 0,0-1 0,0 1 0,0-1 0,-1 1 0,1-1 0,0 1 0,0-1 1,-1 1-1,1-1 0,0 1 0,-1-1 0,1 1 0,-1 0 0,1-1 0,-1 1 0,1 0 0,0-1 0,-1 1 0,1 0 0,-1-1 2,-3-2 0,-1 0-1,1 0 1,-1 0 0,0 0-1,0 1 1,0 0 0,0 0-1,0 0 1,0 1 0,0-1-1,-1 1 1,-8-2-14,0 1 0,0 0-1,-13 1 15,26 1-93,3 0-79,4 1 138,1-1-1,-1 1 1,0 1 0,0-1 0,0 1-1,4 1 35,24 7-33,-7-5-1196,0-1-1,19-1 1230,-8-2-6505</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30T00:02:51.849"/>
    </inkml:context>
    <inkml:brush xml:id="br0">
      <inkml:brushProperty name="width" value="0.1" units="cm"/>
      <inkml:brushProperty name="height" value="0.1" units="cm"/>
      <inkml:brushProperty name="color" value="#E71224"/>
    </inkml:brush>
  </inkml:definitions>
  <inkml:trace contextRef="#ctx0" brushRef="#br0">1596 1 1792,'0'0'1222,"0"0"-94,0 0 123,0 0-69,0 0-81,0 0 33,0 0-122,-31 9 5943,21-5-6696,1 1 1,-1 0-1,1 1 1,0 0-1,0 0 1,-3 4-260,-15 10 161,-11 3 643,-1-2-1,-1-1 1,-1-2-804,24-10 72,-39 20 152,2 3 1,2 2-1,1 3 0,-28 26-224,29-18 250,30-25 1,-1-1 0,-13 8-251,-53 38 1053,-58 58-1053,63-52 281,63-52-225,2 1 0,0 0 0,0 1 0,2 1-1,1 1 1,-3 6-56,7-12-3,-142 210 197,130-191-185,-13 20 36,-21 25-45,53-76 15,-1 0 0,1 0 0,-1-1-1,0 1 1,0-1 0,0 0 0,-1 0 0,1 0-1,-1 0 1,1-1 0,-4 1-15,7-2 11,1 1-10,0-2-17,0 0-41,0 0-18,0 0 18,0 0 13,0 0-115,0 0-145,0 0-271,0 0-316,0-3 461,0 1-1,0-1 0,-1 0 1,1 1-1,-1-1 0,1 1 1,-1-1-1,0 0 1,0 1-1,-1 0 0,1-1 1,-2-1 430,2 1-1214,-6-15-3717</inkml:trace>
  <inkml:trace contextRef="#ctx0" brushRef="#br0" timeOffset="1261.56">110 926 1464,'0'0'5832,"0"0"-3322,0 0-1127,0 0-135,0 0-530,0 0-307,0 0-13,0 0-36,0 0-86,0 0 16,0 0 61,0 0 63,0 0 39,0 0 37,0 0-34,0 0-60,0 0-88,0 0-74,0 0-29,0 0 42,0 0-16,0 0-13,0 0-45,0 0-31,0 0-27,0 0-33,-3 7 99,-9 19 83,1 0 0,2 0 1,0 1-1,2 0 0,-1 11-266,-15 53 490,17-71-309,0 0 0,1 0 0,2 1 0,0 0 0,-1 20-181,3-35 171,2 1-65,10-5-15,200 13 164,-42-15-232,-123 9-51,7-9 178,-49 3-313,-2-6-3568,-2-9-666</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30T00:02:51.849"/>
    </inkml:context>
    <inkml:brush xml:id="br0">
      <inkml:brushProperty name="width" value="0.1" units="cm"/>
      <inkml:brushProperty name="height" value="0.1" units="cm"/>
      <inkml:brushProperty name="color" value="#E71224"/>
    </inkml:brush>
  </inkml:definitions>
  <inkml:trace contextRef="#ctx0" brushRef="#br0">1596 1 1792,'0'0'1222,"0"0"-94,0 0 123,0 0-69,0 0-81,0 0 33,0 0-122,-31 9 5943,21-5-6696,1 1 1,-1 0-1,1 1 1,0 0-1,0 0 1,-3 4-260,-15 10 161,-11 3 643,-1-2-1,-1-1 1,-1-2-804,24-10 72,-39 20 152,2 3 1,2 2-1,1 3 0,-28 26-224,29-18 250,30-25 1,-1-1 0,-13 8-251,-53 38 1053,-58 58-1053,63-52 281,63-52-225,2 1 0,0 0 0,0 1 0,2 1-1,1 1 1,-3 6-56,7-12-3,-142 210 197,130-191-185,-13 20 36,-21 25-45,53-76 15,-1 0 0,1 0 0,-1-1-1,0 1 1,0-1 0,0 0 0,-1 0 0,1 0-1,-1 0 1,1-1 0,-4 1-15,7-2 11,1 1-10,0-2-17,0 0-41,0 0-18,0 0 18,0 0 13,0 0-115,0 0-145,0 0-271,0 0-316,0-3 461,0 1-1,0-1 0,-1 0 1,1 1-1,-1-1 0,1 1 1,-1-1-1,0 0 1,0 1-1,-1 0 0,1-1 1,-2-1 430,2 1-1214,-6-15-3717</inkml:trace>
  <inkml:trace contextRef="#ctx0" brushRef="#br0" timeOffset="1261.56">110 926 1464,'0'0'5832,"0"0"-3322,0 0-1127,0 0-135,0 0-530,0 0-307,0 0-13,0 0-36,0 0-86,0 0 16,0 0 61,0 0 63,0 0 39,0 0 37,0 0-34,0 0-60,0 0-88,0 0-74,0 0-29,0 0 42,0 0-16,0 0-13,0 0-45,0 0-31,0 0-27,0 0-33,-3 7 99,-9 19 83,1 0 0,2 0 1,0 1-1,2 0 0,-1 11-266,-15 53 490,17-71-309,0 0 0,1 0 0,2 1 0,0 0 0,-1 20-181,3-35 171,2 1-65,10-5-15,200 13 164,-42-15-232,-123 9-51,7-9 178,-49 3-313,-2-6-3568,-2-9-666</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30T00:02:51.849"/>
    </inkml:context>
    <inkml:brush xml:id="br0">
      <inkml:brushProperty name="width" value="0.1" units="cm"/>
      <inkml:brushProperty name="height" value="0.1" units="cm"/>
      <inkml:brushProperty name="color" value="#E71224"/>
    </inkml:brush>
  </inkml:definitions>
  <inkml:trace contextRef="#ctx0" brushRef="#br0">1596 1 1792,'0'0'1222,"0"0"-94,0 0 123,0 0-69,0 0-81,0 0 33,0 0-122,-31 9 5943,21-5-6696,1 1 1,-1 0-1,1 1 1,0 0-1,0 0 1,-3 4-260,-15 10 161,-11 3 643,-1-2-1,-1-1 1,-1-2-804,24-10 72,-39 20 152,2 3 1,2 2-1,1 3 0,-28 26-224,29-18 250,30-25 1,-1-1 0,-13 8-251,-53 38 1053,-58 58-1053,63-52 281,63-52-225,2 1 0,0 0 0,0 1 0,2 1-1,1 1 1,-3 6-56,7-12-3,-142 210 197,130-191-185,-13 20 36,-21 25-45,53-76 15,-1 0 0,1 0 0,-1-1-1,0 1 1,0-1 0,0 0 0,-1 0 0,1 0-1,-1 0 1,1-1 0,-4 1-15,7-2 11,1 1-10,0-2-17,0 0-41,0 0-18,0 0 18,0 0 13,0 0-115,0 0-145,0 0-271,0 0-316,0-3 461,0 1-1,0-1 0,-1 0 1,1 1-1,-1-1 0,1 1 1,-1-1-1,0 0 1,0 1-1,-1 0 0,1-1 1,-2-1 430,2 1-1214,-6-15-3717</inkml:trace>
  <inkml:trace contextRef="#ctx0" brushRef="#br0" timeOffset="1261.56">110 926 1464,'0'0'5832,"0"0"-3322,0 0-1127,0 0-135,0 0-530,0 0-307,0 0-13,0 0-36,0 0-86,0 0 16,0 0 61,0 0 63,0 0 39,0 0 37,0 0-34,0 0-60,0 0-88,0 0-74,0 0-29,0 0 42,0 0-16,0 0-13,0 0-45,0 0-31,0 0-27,0 0-33,-3 7 99,-9 19 83,1 0 0,2 0 1,0 1-1,2 0 0,-1 11-266,-15 53 490,17-71-309,0 0 0,1 0 0,2 1 0,0 0 0,-1 20-181,3-35 171,2 1-65,10-5-15,200 13 164,-42-15-232,-123 9-51,7-9 178,-49 3-313,-2-6-3568,-2-9-666</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14:19:58.422"/>
    </inkml:context>
    <inkml:brush xml:id="br0">
      <inkml:brushProperty name="width" value="0.1" units="cm"/>
      <inkml:brushProperty name="height" value="0.1" units="cm"/>
      <inkml:brushProperty name="color" value="#E71224"/>
    </inkml:brush>
  </inkml:definitions>
  <inkml:trace contextRef="#ctx0" brushRef="#br0">1 2881 1136,'0'0'1401,"0"0"-295,0 0-155,0 0-323,0 0-354,0 0-181,0 0-66,0 0 17,0 0 32,0 0 67,0 0 34,0 0 3,0 0 23,0 0 71,0 0 96,0 0 105,0 0 81,0 0-73,0 0-170,0 0-182,0 0-81,0 0-35,0 0 8,0 0 74,0 0 116,0 0 165,0 0 10,0 0-107,0 0-106,0 0-46,0 0-17,0 0 16,0 0 39,7-27 1759,1 5-1339,5-12-35,-1 1-1,-2-1 1,2-19-552,-6 13 295,2 0 1,2 1-1,9-23-295,-8 33 262,-1-1-1,-1 0 1,-2 0-1,0-9-261,-5 28 31,0-11 58,2 0 0,1 0 1,1-2-90,48-161 57,-29 115-26,28-54-31,-40 93 27,-1 0 0,-2-2-27,-3 10 23,1-1-1,1 1 0,1 1 1,11-17-23,35-70 22,-44 87-11,0 0-1,7-23-10,14-27 30,-6 36-36,-23 32 7,0-1 1,0 1-1,-1-1 0,1 0 0,-1 0 1,0-1-1,-1 1 0,1-1 0,0-3-1,-1 5 0,1 0 0,-1 1 0,1-1-1,-1 1 1,1-1 0,0 1-1,0 0 1,2-2 0,12-12-4,59-99 45,-38 53 19,-28 45-51,0 0-1,2 1 0,0 0 1,8-8-9,-8 10 89,0-1 0,-1 0 0,-1-1 1,2-5-90,17-26 211,-22 36-97,0-2 0,0 1 1,2-8-115,18-35 11,45-72 332,-66 117-338,0 1 0,1 0 0,0 1-1,1 0 1,1-2-5,14-10 20,0-2 0,8-13-20,-13 16-4,1 1 1,1 1-1,1 1 4,13-13 4,-28 25-1,0-1 1,0 1 1,1 0 0,-1 0 0,1 0-1,0 1 1,1 0-5,0-2 16,0 0 1,0 0-1,-1-1 0,1 1 0,-1-1 0,1-3-16,7-5 25,-9 9 3,-5 4-16,1 0 0,-1 1 0,1-1 0,0 0-1,0 1 1,-1 0 0,1-1 0,0 1 0,1 0 0,-1 0 0,0 0 0,0 0-1,0 0 1,1 0 0,-1 1-12,10-10-36,-11 9 39,0 0-1,0-1 0,0 1 0,1 0 1,-1 0-1,0 0 0,1 0 0,-1 0 1,0 0-1,1 0 0,-1 1 0,1-1 1,1 0-3,27-25 62,-30 25-56,0 1-12,0 0-8,0 0-21,0 0 12,0 0-17,0 0 24,0 0 8,0 0 0,0 0 0,0 0-8,0 0-30,0 0-4,0 0 9,0 0 17,0 0-22,0 0 29,0 0 9,0 0-1,0 0-5,0 0 5,0 0 1,0 0-7,0 0-29,0 0-22,0 0-24,0 0 8,0 0 34,0 0 33,0 0 7,0 0-9,0 0-30,0 0 23,3 0 18,-1 0-1,0 0 1,1 0-1,-1 0 1,0 0 0,0-1-1,1 1 1,-1-1 0,0 1-1,0-1 1,0 0-1,0 0 1,0 0 0,1-1 6,-1 1-64,-1 1 50,-1 0 5,0 0-6,0 0-34,0 0-52,0 0-74,0 0-65,0 0-35,0 0-50,0 0-90,0 0-57,0 0-103,0 0-21,0 0-108,0-5-4020,0 4-485</inkml:trace>
  <inkml:trace contextRef="#ctx0" brushRef="#br0" timeOffset="1710.37">1205 74 864,'0'0'1811,"0"0"-817,0 0-273,0 0 114,0 0 1,0 0-6,0 0 87,0 0 120,0 0 44,0 0-62,0 0-36,0 0-202,-1 0-636,1 0 0,0 0-1,0 1 1,0-1 0,0 0-1,0 0 1,0 1-1,0-1 1,-1 0 0,1 0-1,0 1 1,0-1 0,0 0-1,0 0 1,0 1 0,0-1-1,0 0 1,0 1-1,1-1 1,-1 0 0,0 0-1,0 1 1,0-1 0,0 0-1,0 0 1,0 1 0,0-1-1,1 0 1,-1 0-1,0 0 1,0 1 0,0-1-1,1 0-144,52-16 926,-34 10-792,0 0 0,18-2-134,8 4 20,-36 4-11,1 0 0,-1-1 0,1 0 0,-1-1 0,0 0 0,0-1 0,0 0 0,0 0 0,8-4-9,-13 4 12,1 0 1,-1 1-1,0 0 0,1 0 0,0 1 0,-1-1 0,1 1 0,0 0 0,0 0 0,0 0 0,0 1 0,0 0 0,0 0 1,0 0-1,0 0 0,2 1-12,-7 29 56,3-14 3,-2 0 0,0 1 0,-1-1 0,0 1 0,-3 10-59,1 28-25,1-44 28,0 1 0,-1-1-1,-1 1 1,0-1 0,0 0-1,-2 4-2,1-3-1,0-1 0,1 0 1,0 1-1,1 0 0,1 0 0,-1 4 1,3-5-12,-1-4 1,0 0-1,0 0 1,-1 0 0,0 0-1,-1 4 12,2-10-26,0 0 0,-1 0 0,1 1-1,0-1 1,-1 0 0,1 0 0,-1 0-1,0 0 1,1 0 0,-1 0 0,0 0-1,0 0 1,0 0 0,1 0-1,-1 0 1,0 0 0,0-1 0,0 1-1,-1 0 1,1-1 0,0 1 0,0 0-1,0-1 1,0 0 0,0 1 0,-1-1-1,1 0 1,0 1 0,0-1 0,-1 0-1,0 0 27,1 0-230,1 0-25,0 0-41,0 0-22,0 0 49,0 0-87,1-48-5180,5 30 956</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14:29:14.643"/>
    </inkml:context>
    <inkml:brush xml:id="br0">
      <inkml:brushProperty name="width" value="0.1" units="cm"/>
      <inkml:brushProperty name="height" value="0.1" units="cm"/>
      <inkml:brushProperty name="color" value="#E71224"/>
    </inkml:brush>
  </inkml:definitions>
  <inkml:trace contextRef="#ctx0" brushRef="#br0">99 16 616,'0'0'958,"0"0"-221,0 0 11,0 0 30,0 0-119,-3 0-111,-20 0 2256,22 0-2756,1 0 6,0 0 26,0 0 57,0 0 194,0 0 200,0 0 30,0 0-94,0 0-95,0 0-41,0 0-9,0 0 34,0 0 22,0 0 2,0 0 21,-30 3 556,29-2-963,0 0 0,-1 0 0,1 0 1,0 0-1,0 1 0,0-1 1,0 0-1,1 1 0,-1-1 1,0 1-1,1-1 0,-1 1 1,0-1-1,1 1 0,0 0 0,-1-1 1,1 1-1,0-1 0,0 3 6,1 37-156,-1-24 52,1-14 100,-1-1-1,1 0 0,-1 0 0,1 0 1,0 0-1,0 0 0,0 0 0,0 0 1,0 0-1,0 0 0,0 0 0,1-1 1,0 2 4,8 13 37,-9-15-41,0 0-1,0 0 0,0 0 0,0-1 1,0 1-1,1 0 0,-1-1 0,0 1 1,0 0-1,0-1 0,1 0 1,-1 1-1,0-1 0,1 0 0,-1 1 1,0-1-1,1 0 0,-1 0 0,0 0 1,1 0-1,-1-1 0,0 1 0,1 0 1,-1 0-1,0-1 0,1 0 5,2 1 14,1-1 0,-1 0 0,0 0 0,0-1 1,0 1-1,0-1 0,0 0 0,1-1-14,3-3 30,-5 3-30,1 0-1,0-1 1,0 1 0,0 1 0,0-1-1,0 1 1,1-1 0,-1 1 0,1 1-1,-1-1 1,1 0 0,0 1-1,1 0 1,-5 1-21,-1-102-22,-5 101 80,1 0-1,-1-1 0,1 2 0,-1-1 0,1 0 1,-1 1-1,0 0 0,1 0 0,-3 1-36,5-1-13,-1 0-15,1 0 1,-1 0-1,0 0 1,0 0-1,0 0 1,0 1 0,1 0-1,-1-1 1,0 1-1,1 0 1,-1 0-1,0 1 1,1-1 0,-1 0-1,1 1 28,-2 2 8,1-1-1,0 1 1,1-1-1,-1 1 1,0 0-1,1 0 1,0 0-1,0 1 0,0-1-7,-5 15-26,0 1 0,1-1 0,1 1 0,1 0 0,0 0 0,2 1 0,0-1 0,2 1 0,0 8 26,1-28 0,0-1 1,0 1 0,0 0-1,-1-1 1,1 1 0,0-1-1,0 1 1,0-1 0,0 1-1,0-1 1,0 0-1,0 1 1,0-1 0,0 0-1,0 0 1,0 0 0,0 0-1,1 0 1,-1 0 0,0 0-1,25 2 219,-21-2-204,1 1 0,-1-1 0,1 0-1,-1-1 1,1 1 0,-1-1 0,1 0 0,-1 0 0,0-1 0,1 0 0,-1 0 0,0 0 0,0 0 0,0-1 0,0 0 0,2-2-15,0 1 11,-1 0 0,0-1 0,-1 0 0,1 0 1,-1 0-1,0-1 0,0 0 0,0 0 1,-1 0-1,0 0 0,0-1 0,-1 1 1,1-1-1,-2 0 0,1 0 0,-1 0 1,0-1-1,0 1 0,-1 0 0,0-1 1,0-6-12,-1 11 4,0 0 1,0 0 0,-1-1-1,1 1 1,-1 0 0,0 0-1,0 0 1,0 0 0,0 0 0,0 0-1,-1 1 1,1-1 0,-1 0-1,0 1 1,0-1 0,0 1 0,0-1-1,0 1 1,0 0 0,-1 0-1,1 0 1,-1 0 0,1 0-1,-1 1 1,0-1 0,0 1 0,-1-1-5,-4 0 10,1-1 1,-1 1 0,1 1 0,-1-1 0,0 1 0,0 1 0,0-1 0,1 1 0,-1 1 0,-6 0-11,12 0 0,-1 0 0,1-1 0,0 1 0,0 0 0,1 0 0,-1 0 0,0 1 1,0-1-1,1 0 0,-1 1 0,0-1 0,1 1 0,-1 0 0,1-1 0,0 1 1,0 0-1,0 0 0,-1 1 0,-19 40 3,17-33-3,0-2-21,0-1 0,1 1 0,0 0-1,0 1 1,1-1 0,0 0 0,1 1 0,0-1 0,0 1 0,1 0-1,0-1 1,0 1 0,1 2 21,0-10-2,-1 0-1,1 0 1,0 1-1,0-1 0,-1 0 1,1 0-1,0 0 1,0 0-1,0 0 1,0 0-1,0 0 1,1 0-1,-1-1 0,0 1 1,0 0-1,0-1 1,1 1-1,-1 0 1,0-1-1,1 0 1,-1 1-1,0-1 0,1 0 1,-1 0-1,1 0 1,-1 0 2,43 2 68,-36-2-67,-5-1 1,1 0 0,0 0 0,-1 0 0,0 0 0,1-1 1,-1 1-1,0-1 0,1 0 0,-1 0 0,0 0 0,0 0 0,-1-1 0,1 1 1,0-1-1,-1 1 0,0-1 0,1 0 0,-1 0 0,0 0 0,-1-1 0,1 1 0,0-2-2,2-3-27,0 1 0,0-1 0,-1 0-1,-1 0 1,1-1 0,-1 1 0,-1-1-1,1 1 1,-1-4 27,-1 8 10,0 0-1,0 1 1,0-1 0,-1 0-1,1 0 1,-1 1-1,0-1 1,0 0 0,0 1-1,0-1 1,-1 1-1,0-1-9,1 2 28,-1 0 0,0 0 0,0 0 0,0 0 0,0 1 0,-1-1 0,1 1 0,0-1 0,-1 1 0,1 0 0,-1 0 0,1 0 0,-1 0 0,1 1 0,-1-1 0,0 1 0,-2-1-28,-12-2 164,0 1 0,-1 1 0,1 0 0,-1 1 0,1 1 0,-13 3-164,29-4-12,-1 1 0,0 0 0,1 0 0,-1 0 0,1 0 0,-1 0-1,1 0 1,0 0 0,-1 1 0,1-1 0,0 0 0,0 1 0,0-1 0,0 1 0,0-1-1,0 1 1,1 0 0,-1-1 0,0 1 0,1 0 0,-1-1 0,1 1 0,0 0-1,-1 0 1,1 0 0,0-1 0,0 2 12,0 0-52,0-1 0,0 1 0,0 0 1,0 0-1,0-1 0,0 1 0,1 0 0,-1-1 0,1 1 0,0-1 0,0 1 0,0-1 0,0 1 0,0-1 0,1 1 1,-1-1-1,1 1 52,1 0-224,0-1 0,0 0 1,0-1-1,0 1 1,0 0-1,0-1 1,0 0-1,0 0 1,0 0-1,1 0 0,0 0 224,4 0-3732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9T14:29:39.392"/>
    </inkml:context>
    <inkml:brush xml:id="br0">
      <inkml:brushProperty name="width" value="0.1" units="cm"/>
      <inkml:brushProperty name="height" value="0.1" units="cm"/>
      <inkml:brushProperty name="color" value="#E71224"/>
    </inkml:brush>
  </inkml:definitions>
  <inkml:trace contextRef="#ctx0" brushRef="#br0">159 67 2128,'0'0'1281,"0"0"-533,0 0-205,0 0-21,0 0-53,-37-3 4061,-8 3-3118,31 30-1350,-15 25 923,29-55-990,0 1 0,0-1 1,1 0-1,-1 1 0,0-1 0,0 0 0,0 1 0,0-1 1,0 0-1,1 1 0,-1-1 0,0 0 0,0 0 0,1 1 1,-1-1-1,0 0 0,0 0 0,1 1 0,-1-1 0,0 0 1,1 0-1,-1 0 0,0 1 0,1-1 0,-1 0 0,0 0 1,1 0-1,-1 0 0,0 0 0,1 0 0,-1 0 0,1 0 0,-1 0 1,0 0-1,1 0 0,-1 0 0,0 0 0,1 0 0,-1 0 1,0 0-1,1 0 5,21 0 154,-20 0-158,20 0 50,-14 1-28,0-1-1,0 0 0,0-1 1,0 0-1,0 0 0,3-1-17,-8 1 4,0-1 0,0 1 0,0 0-1,0-1 1,-1 0 0,1 1 0,0-1 0,-1 0 0,0 0-1,1-1 1,-1 1 0,0 0 0,0-1 0,0 1-1,-1-1 1,1 0 0,0 0 0,0-1-4,0-3 111,1 0 1,-1 1 0,-1-1 0,1 0-1,-1 0 1,0 0 0,-1 0-1,0 0 1,0-1 0,0 1-1,-1 0 1,-1-4-112,1 10 66,1 0-1,-1 0 1,0 0 0,0 0-1,0 0 1,0 0-1,0 0 1,0 0 0,0 0-1,0 1 1,0-1 0,0 0-1,-1 1 1,1-1-1,0 1 1,0-1 0,-1 1-1,1 0 1,0-1 0,-1 1-1,1 0 1,0 0 0,-1 0-1,1 0-65,-42 0 1186,32 0-974,10 0-212,-1 1 1,1-1 0,-1 1-1,1-1 1,0 1-1,-1-1 1,1 1 0,0 0-1,-1 0 1,1-1 0,0 1-1,0 0 1,0 0 0,0 0-1,0 1 1,0-1-1,0 0 1,0 0 0,0 0-1,1 1 1,-1-1 0,0 0-1,1 2 0,-15 36 42,13-33-24,-5 20 63,2-1-1,-3 21-80,4-18-2,1-9 89,2-16-110,0 1 0,0-1 1,0 0-1,1 1 1,0-1-1,0 1 0,0-1 1,0 0-1,0 1 1,1-1 22,-1-1-11,1-1 1,0 0 0,-1 0-1,1 0 1,0 0 0,0 0-1,0 0 1,0 0 0,0-1-1,0 1 1,0 0 0,0 0-1,0-1 1,0 1 0,1-1-1,-1 1 1,0-1 0,0 1 0,0-1-1,1 0 1,-1 0 0,0 1-1,1-1 1,-1 0 0,0 0-1,1 0 1,-1 0 0,0-1-1,1 1 11,2 0-5,-1-1-1,1 0 1,-1 0-1,1 0 1,-1 0-1,0 0 1,0-1-1,1 1 1,-1-1-1,0 0 1,0 0-1,-1 0 1,1 0-1,0-1 1,-1 1-1,1-1 1,-1 0-1,0 1 1,0-1-1,0 0 0,0 0 1,0-1 5,2-2-7,-1-1 0,0 1 0,0-1 0,-1 1 0,1-1 0,-1 0-1,-1 0 1,1 0 0,-1 0 0,0-6 7,-1 10 60,0-1-1,0 0 1,0 0-1,-1 1 1,1-1-1,-1 0 1,0 0-1,0 1 1,0-1-1,0 1 1,-1-1-1,1 1 1,-1-1-1,-1 0-59,0 1 41,1 1 0,-1-1 0,0 1-1,0 0 1,0 0 0,0 0 0,0 1 0,-1-1 0,1 1 0,-1-1-1,1 1 1,-1 0 0,1 1 0,-1-1 0,0 1-41,-4-2 56,0 1 0,0 0 0,0 0 0,0 1 0,0 0 0,-1 1 0,-4 0-56,12 0 0,-1 0-1,1 0 1,0 0 0,0 0-1,-1 0 1,1 0 0,0 0-1,0 0 1,0 1 0,0-1-1,1 0 1,-1 1 0,0-1-1,0 1 1,1-1-1,-1 0 1,1 1 0,-1 0-1,1-1 1,0 1 0,-8 36-10,8-35 10,-5 26-116,2 0 0,1 22 116,2-50-102,0-1-107,0 0-58,0 0 103,4 0 87,0 0 0,0 0 0,0-1 0,1 1 0,-1-1 0,0 0 0,0 0 0,0-1 0,0 1 0,-1-1-1,1 0 1,0 0 0,0 0 77,3-4-310,1 0 1,-1-1-1,0 0 0,0 0 0,-1-1 310,-2 4-107,-1 0 0,0 0 0,-1 0-1,1 0 1,-1 0 0,1 0 0,-1-1 0,-1 1 0,1-1 0,-1 1 0,1-1 0,-1 0 0,-1 1-1,1-1 1,-1 0 0,1-5 107,-2 10 42,1-1-1,0 0 1,-1 1-1,1-1 1,0 0 0,-1 1-1,1-1 1,-1 1-1,1-1 1,-1 1 0,1-1-1,-1 1 1,1-1-1,-1 1 1,1 0-1,-1-1 1,0 1 0,1 0-1,-1-1 1,0 1-1,1 0 1,-1 0-1,0 0 1,1 0 0,-1-1-1,0 1 1,1 0-1,-1 0 1,0 0-1,1 0 1,-2 1-42,-29-1 653,21 0-352,8 0-306,0 0-1,0 0 1,0 0-1,0 0 1,0 0-1,0 1 0,0-1 1,0 0-1,0 1 1,0 0-1,0-1 1,0 1-1,0 0 0,0 0 1,0 0-1,1 0 1,-1 1-1,0-1 1,1 0-1,-1 1 1,1-1-1,0 1 0,-1-1 1,1 1-1,-1 1 6,-7 21-4196,9-17-2331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BEC72-11C5-4B28-8143-EAF8008D61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623DBE0-BE83-4E2E-90CA-7B4B6FE2CA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58BD214-40A6-436B-B34F-E5CBE5B5E238}"/>
              </a:ext>
            </a:extLst>
          </p:cNvPr>
          <p:cNvSpPr>
            <a:spLocks noGrp="1"/>
          </p:cNvSpPr>
          <p:nvPr>
            <p:ph type="dt" sz="half" idx="10"/>
          </p:nvPr>
        </p:nvSpPr>
        <p:spPr/>
        <p:txBody>
          <a:bodyPr/>
          <a:lstStyle/>
          <a:p>
            <a:fld id="{A22E6FA6-037C-4E03-9650-141C046A6DB3}" type="datetimeFigureOut">
              <a:rPr lang="en-US" smtClean="0"/>
              <a:t>1/15/2022</a:t>
            </a:fld>
            <a:endParaRPr lang="en-US"/>
          </a:p>
        </p:txBody>
      </p:sp>
      <p:sp>
        <p:nvSpPr>
          <p:cNvPr id="5" name="Footer Placeholder 4">
            <a:extLst>
              <a:ext uri="{FF2B5EF4-FFF2-40B4-BE49-F238E27FC236}">
                <a16:creationId xmlns:a16="http://schemas.microsoft.com/office/drawing/2014/main" id="{481088EC-D7D4-4766-AC14-DD3B369CEB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031863-DFF5-440D-BD82-D98DBAADA631}"/>
              </a:ext>
            </a:extLst>
          </p:cNvPr>
          <p:cNvSpPr>
            <a:spLocks noGrp="1"/>
          </p:cNvSpPr>
          <p:nvPr>
            <p:ph type="sldNum" sz="quarter" idx="12"/>
          </p:nvPr>
        </p:nvSpPr>
        <p:spPr/>
        <p:txBody>
          <a:bodyPr/>
          <a:lstStyle/>
          <a:p>
            <a:fld id="{C18F5BC5-3815-4CC9-9B0D-4898C41214E4}" type="slidenum">
              <a:rPr lang="en-US" smtClean="0"/>
              <a:t>‹#›</a:t>
            </a:fld>
            <a:endParaRPr lang="en-US"/>
          </a:p>
        </p:txBody>
      </p:sp>
    </p:spTree>
    <p:extLst>
      <p:ext uri="{BB962C8B-B14F-4D97-AF65-F5344CB8AC3E}">
        <p14:creationId xmlns:p14="http://schemas.microsoft.com/office/powerpoint/2010/main" val="2372808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43578-22CD-49E8-9504-F15C07620E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B07D26-8333-4788-A7A8-4790785AB2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F549D2-05DD-4762-901D-E66058CE91CE}"/>
              </a:ext>
            </a:extLst>
          </p:cNvPr>
          <p:cNvSpPr>
            <a:spLocks noGrp="1"/>
          </p:cNvSpPr>
          <p:nvPr>
            <p:ph type="dt" sz="half" idx="10"/>
          </p:nvPr>
        </p:nvSpPr>
        <p:spPr/>
        <p:txBody>
          <a:bodyPr/>
          <a:lstStyle/>
          <a:p>
            <a:fld id="{A22E6FA6-037C-4E03-9650-141C046A6DB3}" type="datetimeFigureOut">
              <a:rPr lang="en-US" smtClean="0"/>
              <a:t>1/15/2022</a:t>
            </a:fld>
            <a:endParaRPr lang="en-US"/>
          </a:p>
        </p:txBody>
      </p:sp>
      <p:sp>
        <p:nvSpPr>
          <p:cNvPr id="5" name="Footer Placeholder 4">
            <a:extLst>
              <a:ext uri="{FF2B5EF4-FFF2-40B4-BE49-F238E27FC236}">
                <a16:creationId xmlns:a16="http://schemas.microsoft.com/office/drawing/2014/main" id="{7D3E239B-1FC7-453B-81C7-021C345963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C044D1-7560-481C-8D35-D7F9584000DC}"/>
              </a:ext>
            </a:extLst>
          </p:cNvPr>
          <p:cNvSpPr>
            <a:spLocks noGrp="1"/>
          </p:cNvSpPr>
          <p:nvPr>
            <p:ph type="sldNum" sz="quarter" idx="12"/>
          </p:nvPr>
        </p:nvSpPr>
        <p:spPr/>
        <p:txBody>
          <a:bodyPr/>
          <a:lstStyle/>
          <a:p>
            <a:fld id="{C18F5BC5-3815-4CC9-9B0D-4898C41214E4}" type="slidenum">
              <a:rPr lang="en-US" smtClean="0"/>
              <a:t>‹#›</a:t>
            </a:fld>
            <a:endParaRPr lang="en-US"/>
          </a:p>
        </p:txBody>
      </p:sp>
    </p:spTree>
    <p:extLst>
      <p:ext uri="{BB962C8B-B14F-4D97-AF65-F5344CB8AC3E}">
        <p14:creationId xmlns:p14="http://schemas.microsoft.com/office/powerpoint/2010/main" val="14425063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BD64F2-8F36-40EF-953E-78772FA31C2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E0926F-25FD-4E11-A954-19C76877837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D5795B-F6B3-45CE-B350-6AB996811C1E}"/>
              </a:ext>
            </a:extLst>
          </p:cNvPr>
          <p:cNvSpPr>
            <a:spLocks noGrp="1"/>
          </p:cNvSpPr>
          <p:nvPr>
            <p:ph type="dt" sz="half" idx="10"/>
          </p:nvPr>
        </p:nvSpPr>
        <p:spPr/>
        <p:txBody>
          <a:bodyPr/>
          <a:lstStyle/>
          <a:p>
            <a:fld id="{A22E6FA6-037C-4E03-9650-141C046A6DB3}" type="datetimeFigureOut">
              <a:rPr lang="en-US" smtClean="0"/>
              <a:t>1/15/2022</a:t>
            </a:fld>
            <a:endParaRPr lang="en-US"/>
          </a:p>
        </p:txBody>
      </p:sp>
      <p:sp>
        <p:nvSpPr>
          <p:cNvPr id="5" name="Footer Placeholder 4">
            <a:extLst>
              <a:ext uri="{FF2B5EF4-FFF2-40B4-BE49-F238E27FC236}">
                <a16:creationId xmlns:a16="http://schemas.microsoft.com/office/drawing/2014/main" id="{9C684BFB-35D7-4856-841B-619D756186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DE21A4-B019-437E-A106-C4F42067CB51}"/>
              </a:ext>
            </a:extLst>
          </p:cNvPr>
          <p:cNvSpPr>
            <a:spLocks noGrp="1"/>
          </p:cNvSpPr>
          <p:nvPr>
            <p:ph type="sldNum" sz="quarter" idx="12"/>
          </p:nvPr>
        </p:nvSpPr>
        <p:spPr/>
        <p:txBody>
          <a:bodyPr/>
          <a:lstStyle/>
          <a:p>
            <a:fld id="{C18F5BC5-3815-4CC9-9B0D-4898C41214E4}" type="slidenum">
              <a:rPr lang="en-US" smtClean="0"/>
              <a:t>‹#›</a:t>
            </a:fld>
            <a:endParaRPr lang="en-US"/>
          </a:p>
        </p:txBody>
      </p:sp>
    </p:spTree>
    <p:extLst>
      <p:ext uri="{BB962C8B-B14F-4D97-AF65-F5344CB8AC3E}">
        <p14:creationId xmlns:p14="http://schemas.microsoft.com/office/powerpoint/2010/main" val="1134595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5E8F4-BC49-4C3E-9275-E1052E120C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452D2C-AC55-47E9-887E-4A5D95836E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DC3E8E-B106-4E68-99E5-2220487B003D}"/>
              </a:ext>
            </a:extLst>
          </p:cNvPr>
          <p:cNvSpPr>
            <a:spLocks noGrp="1"/>
          </p:cNvSpPr>
          <p:nvPr>
            <p:ph type="dt" sz="half" idx="10"/>
          </p:nvPr>
        </p:nvSpPr>
        <p:spPr/>
        <p:txBody>
          <a:bodyPr/>
          <a:lstStyle/>
          <a:p>
            <a:fld id="{A22E6FA6-037C-4E03-9650-141C046A6DB3}" type="datetimeFigureOut">
              <a:rPr lang="en-US" smtClean="0"/>
              <a:t>1/15/2022</a:t>
            </a:fld>
            <a:endParaRPr lang="en-US"/>
          </a:p>
        </p:txBody>
      </p:sp>
      <p:sp>
        <p:nvSpPr>
          <p:cNvPr id="5" name="Footer Placeholder 4">
            <a:extLst>
              <a:ext uri="{FF2B5EF4-FFF2-40B4-BE49-F238E27FC236}">
                <a16:creationId xmlns:a16="http://schemas.microsoft.com/office/drawing/2014/main" id="{C82D1471-CFEB-4518-87C1-FE88CE8164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107F8B-462E-47BA-ACFA-F553046238F2}"/>
              </a:ext>
            </a:extLst>
          </p:cNvPr>
          <p:cNvSpPr>
            <a:spLocks noGrp="1"/>
          </p:cNvSpPr>
          <p:nvPr>
            <p:ph type="sldNum" sz="quarter" idx="12"/>
          </p:nvPr>
        </p:nvSpPr>
        <p:spPr/>
        <p:txBody>
          <a:bodyPr/>
          <a:lstStyle/>
          <a:p>
            <a:fld id="{C18F5BC5-3815-4CC9-9B0D-4898C41214E4}" type="slidenum">
              <a:rPr lang="en-US" smtClean="0"/>
              <a:t>‹#›</a:t>
            </a:fld>
            <a:endParaRPr lang="en-US"/>
          </a:p>
        </p:txBody>
      </p:sp>
    </p:spTree>
    <p:extLst>
      <p:ext uri="{BB962C8B-B14F-4D97-AF65-F5344CB8AC3E}">
        <p14:creationId xmlns:p14="http://schemas.microsoft.com/office/powerpoint/2010/main" val="2367314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5DDFB-D6D8-4CC2-A8B4-6206B6698D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25954D1-C406-4247-BA8D-EA4F406410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300A33-81B4-42B0-BE22-FCE1946F9D86}"/>
              </a:ext>
            </a:extLst>
          </p:cNvPr>
          <p:cNvSpPr>
            <a:spLocks noGrp="1"/>
          </p:cNvSpPr>
          <p:nvPr>
            <p:ph type="dt" sz="half" idx="10"/>
          </p:nvPr>
        </p:nvSpPr>
        <p:spPr/>
        <p:txBody>
          <a:bodyPr/>
          <a:lstStyle/>
          <a:p>
            <a:fld id="{A22E6FA6-037C-4E03-9650-141C046A6DB3}" type="datetimeFigureOut">
              <a:rPr lang="en-US" smtClean="0"/>
              <a:t>1/15/2022</a:t>
            </a:fld>
            <a:endParaRPr lang="en-US"/>
          </a:p>
        </p:txBody>
      </p:sp>
      <p:sp>
        <p:nvSpPr>
          <p:cNvPr id="5" name="Footer Placeholder 4">
            <a:extLst>
              <a:ext uri="{FF2B5EF4-FFF2-40B4-BE49-F238E27FC236}">
                <a16:creationId xmlns:a16="http://schemas.microsoft.com/office/drawing/2014/main" id="{9BE08851-8F1F-49CE-BECE-BDAF36D3EE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E0BDBF-DFBF-4A71-874D-030DDCED07CB}"/>
              </a:ext>
            </a:extLst>
          </p:cNvPr>
          <p:cNvSpPr>
            <a:spLocks noGrp="1"/>
          </p:cNvSpPr>
          <p:nvPr>
            <p:ph type="sldNum" sz="quarter" idx="12"/>
          </p:nvPr>
        </p:nvSpPr>
        <p:spPr/>
        <p:txBody>
          <a:bodyPr/>
          <a:lstStyle/>
          <a:p>
            <a:fld id="{C18F5BC5-3815-4CC9-9B0D-4898C41214E4}" type="slidenum">
              <a:rPr lang="en-US" smtClean="0"/>
              <a:t>‹#›</a:t>
            </a:fld>
            <a:endParaRPr lang="en-US"/>
          </a:p>
        </p:txBody>
      </p:sp>
    </p:spTree>
    <p:extLst>
      <p:ext uri="{BB962C8B-B14F-4D97-AF65-F5344CB8AC3E}">
        <p14:creationId xmlns:p14="http://schemas.microsoft.com/office/powerpoint/2010/main" val="4024802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7BCC8-D495-47D3-8F96-B46D523690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1AC10F-E085-49C5-B586-3171909419D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F266DB-1853-4E6F-9570-5D87BA186C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F205B2E-623A-4442-AA0A-BE0ACD3FC1EB}"/>
              </a:ext>
            </a:extLst>
          </p:cNvPr>
          <p:cNvSpPr>
            <a:spLocks noGrp="1"/>
          </p:cNvSpPr>
          <p:nvPr>
            <p:ph type="dt" sz="half" idx="10"/>
          </p:nvPr>
        </p:nvSpPr>
        <p:spPr/>
        <p:txBody>
          <a:bodyPr/>
          <a:lstStyle/>
          <a:p>
            <a:fld id="{A22E6FA6-037C-4E03-9650-141C046A6DB3}" type="datetimeFigureOut">
              <a:rPr lang="en-US" smtClean="0"/>
              <a:t>1/15/2022</a:t>
            </a:fld>
            <a:endParaRPr lang="en-US"/>
          </a:p>
        </p:txBody>
      </p:sp>
      <p:sp>
        <p:nvSpPr>
          <p:cNvPr id="6" name="Footer Placeholder 5">
            <a:extLst>
              <a:ext uri="{FF2B5EF4-FFF2-40B4-BE49-F238E27FC236}">
                <a16:creationId xmlns:a16="http://schemas.microsoft.com/office/drawing/2014/main" id="{2344A963-B423-4527-98B1-16410A4AB0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D4723C-59F4-4ACF-BBE8-CB782E8BB608}"/>
              </a:ext>
            </a:extLst>
          </p:cNvPr>
          <p:cNvSpPr>
            <a:spLocks noGrp="1"/>
          </p:cNvSpPr>
          <p:nvPr>
            <p:ph type="sldNum" sz="quarter" idx="12"/>
          </p:nvPr>
        </p:nvSpPr>
        <p:spPr/>
        <p:txBody>
          <a:bodyPr/>
          <a:lstStyle/>
          <a:p>
            <a:fld id="{C18F5BC5-3815-4CC9-9B0D-4898C41214E4}" type="slidenum">
              <a:rPr lang="en-US" smtClean="0"/>
              <a:t>‹#›</a:t>
            </a:fld>
            <a:endParaRPr lang="en-US"/>
          </a:p>
        </p:txBody>
      </p:sp>
    </p:spTree>
    <p:extLst>
      <p:ext uri="{BB962C8B-B14F-4D97-AF65-F5344CB8AC3E}">
        <p14:creationId xmlns:p14="http://schemas.microsoft.com/office/powerpoint/2010/main" val="1341929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35C6C-3EA3-4C27-B528-8E3DF3077F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01F3247-2BC5-4E71-998A-3F9B8F3EA8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A1D3C7-2F52-40DE-8B28-D65C55EB44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078CEB-1753-46E5-8289-97F2A86855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E3E7A82-236C-4D00-B28B-0ACAF46C72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8CAF1A9-3D42-41DE-BEFD-617F77948404}"/>
              </a:ext>
            </a:extLst>
          </p:cNvPr>
          <p:cNvSpPr>
            <a:spLocks noGrp="1"/>
          </p:cNvSpPr>
          <p:nvPr>
            <p:ph type="dt" sz="half" idx="10"/>
          </p:nvPr>
        </p:nvSpPr>
        <p:spPr/>
        <p:txBody>
          <a:bodyPr/>
          <a:lstStyle/>
          <a:p>
            <a:fld id="{A22E6FA6-037C-4E03-9650-141C046A6DB3}" type="datetimeFigureOut">
              <a:rPr lang="en-US" smtClean="0"/>
              <a:t>1/15/2022</a:t>
            </a:fld>
            <a:endParaRPr lang="en-US"/>
          </a:p>
        </p:txBody>
      </p:sp>
      <p:sp>
        <p:nvSpPr>
          <p:cNvPr id="8" name="Footer Placeholder 7">
            <a:extLst>
              <a:ext uri="{FF2B5EF4-FFF2-40B4-BE49-F238E27FC236}">
                <a16:creationId xmlns:a16="http://schemas.microsoft.com/office/drawing/2014/main" id="{9F99A7A0-ACC6-4B00-9C43-C0D35D67177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0E7A38-3516-4693-A826-22D7BAB2FB68}"/>
              </a:ext>
            </a:extLst>
          </p:cNvPr>
          <p:cNvSpPr>
            <a:spLocks noGrp="1"/>
          </p:cNvSpPr>
          <p:nvPr>
            <p:ph type="sldNum" sz="quarter" idx="12"/>
          </p:nvPr>
        </p:nvSpPr>
        <p:spPr/>
        <p:txBody>
          <a:bodyPr/>
          <a:lstStyle/>
          <a:p>
            <a:fld id="{C18F5BC5-3815-4CC9-9B0D-4898C41214E4}" type="slidenum">
              <a:rPr lang="en-US" smtClean="0"/>
              <a:t>‹#›</a:t>
            </a:fld>
            <a:endParaRPr lang="en-US"/>
          </a:p>
        </p:txBody>
      </p:sp>
    </p:spTree>
    <p:extLst>
      <p:ext uri="{BB962C8B-B14F-4D97-AF65-F5344CB8AC3E}">
        <p14:creationId xmlns:p14="http://schemas.microsoft.com/office/powerpoint/2010/main" val="529499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7751C-65E7-4AF7-80D0-EF150D503F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47B399-8C86-469A-AC1A-16D7D4099562}"/>
              </a:ext>
            </a:extLst>
          </p:cNvPr>
          <p:cNvSpPr>
            <a:spLocks noGrp="1"/>
          </p:cNvSpPr>
          <p:nvPr>
            <p:ph type="dt" sz="half" idx="10"/>
          </p:nvPr>
        </p:nvSpPr>
        <p:spPr/>
        <p:txBody>
          <a:bodyPr/>
          <a:lstStyle/>
          <a:p>
            <a:fld id="{A22E6FA6-037C-4E03-9650-141C046A6DB3}" type="datetimeFigureOut">
              <a:rPr lang="en-US" smtClean="0"/>
              <a:t>1/15/2022</a:t>
            </a:fld>
            <a:endParaRPr lang="en-US"/>
          </a:p>
        </p:txBody>
      </p:sp>
      <p:sp>
        <p:nvSpPr>
          <p:cNvPr id="4" name="Footer Placeholder 3">
            <a:extLst>
              <a:ext uri="{FF2B5EF4-FFF2-40B4-BE49-F238E27FC236}">
                <a16:creationId xmlns:a16="http://schemas.microsoft.com/office/drawing/2014/main" id="{B707EDFC-67A5-49DC-9A14-78A62BC1523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ACA8BE6-C3C9-4CC9-80C0-694F72EF9EEC}"/>
              </a:ext>
            </a:extLst>
          </p:cNvPr>
          <p:cNvSpPr>
            <a:spLocks noGrp="1"/>
          </p:cNvSpPr>
          <p:nvPr>
            <p:ph type="sldNum" sz="quarter" idx="12"/>
          </p:nvPr>
        </p:nvSpPr>
        <p:spPr/>
        <p:txBody>
          <a:bodyPr/>
          <a:lstStyle/>
          <a:p>
            <a:fld id="{C18F5BC5-3815-4CC9-9B0D-4898C41214E4}" type="slidenum">
              <a:rPr lang="en-US" smtClean="0"/>
              <a:t>‹#›</a:t>
            </a:fld>
            <a:endParaRPr lang="en-US"/>
          </a:p>
        </p:txBody>
      </p:sp>
    </p:spTree>
    <p:extLst>
      <p:ext uri="{BB962C8B-B14F-4D97-AF65-F5344CB8AC3E}">
        <p14:creationId xmlns:p14="http://schemas.microsoft.com/office/powerpoint/2010/main" val="394380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96C11B-8FB7-4C5E-B1CA-8FFDB962C689}"/>
              </a:ext>
            </a:extLst>
          </p:cNvPr>
          <p:cNvSpPr>
            <a:spLocks noGrp="1"/>
          </p:cNvSpPr>
          <p:nvPr>
            <p:ph type="dt" sz="half" idx="10"/>
          </p:nvPr>
        </p:nvSpPr>
        <p:spPr/>
        <p:txBody>
          <a:bodyPr/>
          <a:lstStyle/>
          <a:p>
            <a:fld id="{A22E6FA6-037C-4E03-9650-141C046A6DB3}" type="datetimeFigureOut">
              <a:rPr lang="en-US" smtClean="0"/>
              <a:t>1/15/2022</a:t>
            </a:fld>
            <a:endParaRPr lang="en-US"/>
          </a:p>
        </p:txBody>
      </p:sp>
      <p:sp>
        <p:nvSpPr>
          <p:cNvPr id="3" name="Footer Placeholder 2">
            <a:extLst>
              <a:ext uri="{FF2B5EF4-FFF2-40B4-BE49-F238E27FC236}">
                <a16:creationId xmlns:a16="http://schemas.microsoft.com/office/drawing/2014/main" id="{82694694-4639-4B3A-AA7D-869E1869BB3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3AF8B2-252D-4DC4-BBB1-6F47B861D89F}"/>
              </a:ext>
            </a:extLst>
          </p:cNvPr>
          <p:cNvSpPr>
            <a:spLocks noGrp="1"/>
          </p:cNvSpPr>
          <p:nvPr>
            <p:ph type="sldNum" sz="quarter" idx="12"/>
          </p:nvPr>
        </p:nvSpPr>
        <p:spPr/>
        <p:txBody>
          <a:bodyPr/>
          <a:lstStyle/>
          <a:p>
            <a:fld id="{C18F5BC5-3815-4CC9-9B0D-4898C41214E4}" type="slidenum">
              <a:rPr lang="en-US" smtClean="0"/>
              <a:t>‹#›</a:t>
            </a:fld>
            <a:endParaRPr lang="en-US"/>
          </a:p>
        </p:txBody>
      </p:sp>
    </p:spTree>
    <p:extLst>
      <p:ext uri="{BB962C8B-B14F-4D97-AF65-F5344CB8AC3E}">
        <p14:creationId xmlns:p14="http://schemas.microsoft.com/office/powerpoint/2010/main" val="96555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5F145-19E0-4FFA-BC29-5791E4776A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E4B2978-D488-4459-82A5-9BB000C872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5E4A71-B287-43A0-9EFC-D5140283FA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FF3952-0FAC-4CA1-9EDD-E4F60413EFDD}"/>
              </a:ext>
            </a:extLst>
          </p:cNvPr>
          <p:cNvSpPr>
            <a:spLocks noGrp="1"/>
          </p:cNvSpPr>
          <p:nvPr>
            <p:ph type="dt" sz="half" idx="10"/>
          </p:nvPr>
        </p:nvSpPr>
        <p:spPr/>
        <p:txBody>
          <a:bodyPr/>
          <a:lstStyle/>
          <a:p>
            <a:fld id="{A22E6FA6-037C-4E03-9650-141C046A6DB3}" type="datetimeFigureOut">
              <a:rPr lang="en-US" smtClean="0"/>
              <a:t>1/15/2022</a:t>
            </a:fld>
            <a:endParaRPr lang="en-US"/>
          </a:p>
        </p:txBody>
      </p:sp>
      <p:sp>
        <p:nvSpPr>
          <p:cNvPr id="6" name="Footer Placeholder 5">
            <a:extLst>
              <a:ext uri="{FF2B5EF4-FFF2-40B4-BE49-F238E27FC236}">
                <a16:creationId xmlns:a16="http://schemas.microsoft.com/office/drawing/2014/main" id="{A71CDA77-A25C-4A45-8AD2-A43619211E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EC8C53-1351-45AC-8DBC-C3FEF9E11C99}"/>
              </a:ext>
            </a:extLst>
          </p:cNvPr>
          <p:cNvSpPr>
            <a:spLocks noGrp="1"/>
          </p:cNvSpPr>
          <p:nvPr>
            <p:ph type="sldNum" sz="quarter" idx="12"/>
          </p:nvPr>
        </p:nvSpPr>
        <p:spPr/>
        <p:txBody>
          <a:bodyPr/>
          <a:lstStyle/>
          <a:p>
            <a:fld id="{C18F5BC5-3815-4CC9-9B0D-4898C41214E4}" type="slidenum">
              <a:rPr lang="en-US" smtClean="0"/>
              <a:t>‹#›</a:t>
            </a:fld>
            <a:endParaRPr lang="en-US"/>
          </a:p>
        </p:txBody>
      </p:sp>
    </p:spTree>
    <p:extLst>
      <p:ext uri="{BB962C8B-B14F-4D97-AF65-F5344CB8AC3E}">
        <p14:creationId xmlns:p14="http://schemas.microsoft.com/office/powerpoint/2010/main" val="624669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4B036-6EE0-4673-868E-200CD6E88F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9BC31B1-BDE0-42BA-A193-279367AB28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784622C-9540-4FC9-80BE-9A167A97DD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716F97-9C09-46BB-9DFF-8E69235B205B}"/>
              </a:ext>
            </a:extLst>
          </p:cNvPr>
          <p:cNvSpPr>
            <a:spLocks noGrp="1"/>
          </p:cNvSpPr>
          <p:nvPr>
            <p:ph type="dt" sz="half" idx="10"/>
          </p:nvPr>
        </p:nvSpPr>
        <p:spPr/>
        <p:txBody>
          <a:bodyPr/>
          <a:lstStyle/>
          <a:p>
            <a:fld id="{A22E6FA6-037C-4E03-9650-141C046A6DB3}" type="datetimeFigureOut">
              <a:rPr lang="en-US" smtClean="0"/>
              <a:t>1/15/2022</a:t>
            </a:fld>
            <a:endParaRPr lang="en-US"/>
          </a:p>
        </p:txBody>
      </p:sp>
      <p:sp>
        <p:nvSpPr>
          <p:cNvPr id="6" name="Footer Placeholder 5">
            <a:extLst>
              <a:ext uri="{FF2B5EF4-FFF2-40B4-BE49-F238E27FC236}">
                <a16:creationId xmlns:a16="http://schemas.microsoft.com/office/drawing/2014/main" id="{F2F35CA2-5FF2-46E3-AA9B-83F4644C44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1B71E5-92AA-43CA-BE60-1DBCBB144653}"/>
              </a:ext>
            </a:extLst>
          </p:cNvPr>
          <p:cNvSpPr>
            <a:spLocks noGrp="1"/>
          </p:cNvSpPr>
          <p:nvPr>
            <p:ph type="sldNum" sz="quarter" idx="12"/>
          </p:nvPr>
        </p:nvSpPr>
        <p:spPr/>
        <p:txBody>
          <a:bodyPr/>
          <a:lstStyle/>
          <a:p>
            <a:fld id="{C18F5BC5-3815-4CC9-9B0D-4898C41214E4}" type="slidenum">
              <a:rPr lang="en-US" smtClean="0"/>
              <a:t>‹#›</a:t>
            </a:fld>
            <a:endParaRPr lang="en-US"/>
          </a:p>
        </p:txBody>
      </p:sp>
    </p:spTree>
    <p:extLst>
      <p:ext uri="{BB962C8B-B14F-4D97-AF65-F5344CB8AC3E}">
        <p14:creationId xmlns:p14="http://schemas.microsoft.com/office/powerpoint/2010/main" val="3882768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86F2FD-0ED3-456E-8584-840CB47987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3ECF24-B4F7-47CE-84A9-F6BA72F257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4EA7D6-B3F9-4799-8A40-EA45FA2760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2E6FA6-037C-4E03-9650-141C046A6DB3}" type="datetimeFigureOut">
              <a:rPr lang="en-US" smtClean="0"/>
              <a:t>1/15/2022</a:t>
            </a:fld>
            <a:endParaRPr lang="en-US"/>
          </a:p>
        </p:txBody>
      </p:sp>
      <p:sp>
        <p:nvSpPr>
          <p:cNvPr id="5" name="Footer Placeholder 4">
            <a:extLst>
              <a:ext uri="{FF2B5EF4-FFF2-40B4-BE49-F238E27FC236}">
                <a16:creationId xmlns:a16="http://schemas.microsoft.com/office/drawing/2014/main" id="{F715B816-3E82-488E-A6B0-6A560DB03A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6F23D77-EB64-4476-9FB4-27FF2E86FD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8F5BC5-3815-4CC9-9B0D-4898C41214E4}" type="slidenum">
              <a:rPr lang="en-US" smtClean="0"/>
              <a:t>‹#›</a:t>
            </a:fld>
            <a:endParaRPr lang="en-US"/>
          </a:p>
        </p:txBody>
      </p:sp>
    </p:spTree>
    <p:extLst>
      <p:ext uri="{BB962C8B-B14F-4D97-AF65-F5344CB8AC3E}">
        <p14:creationId xmlns:p14="http://schemas.microsoft.com/office/powerpoint/2010/main" val="29336946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86.png"/><Relationship Id="rId1" Type="http://schemas.openxmlformats.org/officeDocument/2006/relationships/slideLayout" Target="../slideLayouts/slideLayout4.xml"/><Relationship Id="rId5" Type="http://schemas.openxmlformats.org/officeDocument/2006/relationships/image" Target="../media/image88.png"/><Relationship Id="rId4" Type="http://schemas.openxmlformats.org/officeDocument/2006/relationships/customXml" Target="../ink/ink66.xml"/></Relationships>
</file>

<file path=ppt/slides/_rels/slide10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90.png"/><Relationship Id="rId1" Type="http://schemas.openxmlformats.org/officeDocument/2006/relationships/slideLayout" Target="../slideLayouts/slideLayout4.xml"/><Relationship Id="rId5" Type="http://schemas.openxmlformats.org/officeDocument/2006/relationships/image" Target="../media/image91.png"/><Relationship Id="rId4" Type="http://schemas.openxmlformats.org/officeDocument/2006/relationships/customXml" Target="../ink/ink67.xml"/></Relationships>
</file>

<file path=ppt/slides/_rels/slide105.xml.rels><?xml version="1.0" encoding="UTF-8" standalone="yes"?>
<Relationships xmlns="http://schemas.openxmlformats.org/package/2006/relationships"><Relationship Id="rId3" Type="http://schemas.openxmlformats.org/officeDocument/2006/relationships/customXml" Target="../ink/ink68.xml"/><Relationship Id="rId2" Type="http://schemas.openxmlformats.org/officeDocument/2006/relationships/image" Target="../media/image18.jpeg"/><Relationship Id="rId1" Type="http://schemas.openxmlformats.org/officeDocument/2006/relationships/slideLayout" Target="../slideLayouts/slideLayout4.xml"/><Relationship Id="rId4" Type="http://schemas.openxmlformats.org/officeDocument/2006/relationships/image" Target="../media/image91.png"/></Relationships>
</file>

<file path=ppt/slides/_rels/slide10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92.png"/><Relationship Id="rId1" Type="http://schemas.openxmlformats.org/officeDocument/2006/relationships/slideLayout" Target="../slideLayouts/slideLayout4.xml"/><Relationship Id="rId5" Type="http://schemas.openxmlformats.org/officeDocument/2006/relationships/image" Target="../media/image91.png"/><Relationship Id="rId4" Type="http://schemas.openxmlformats.org/officeDocument/2006/relationships/customXml" Target="../ink/ink69.xml"/></Relationships>
</file>

<file path=ppt/slides/_rels/slide1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customXml" Target="../ink/ink7.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customXml" Target="../ink/ink14.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0.png"/><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customXml" Target="../ink/ink15.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0.png"/><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customXml" Target="../ink/ink16.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customXml" Target="../ink/ink18.xml"/><Relationship Id="rId5" Type="http://schemas.openxmlformats.org/officeDocument/2006/relationships/image" Target="../media/image18.png"/><Relationship Id="rId4" Type="http://schemas.openxmlformats.org/officeDocument/2006/relationships/customXml" Target="../ink/ink1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7.png"/><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customXml" Target="../ink/ink19.xml"/></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8.png"/><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customXml" Target="../ink/ink20.xml"/></Relationships>
</file>

<file path=ppt/slides/_rels/slide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34.png"/><Relationship Id="rId1" Type="http://schemas.openxmlformats.org/officeDocument/2006/relationships/slideLayout" Target="../slideLayouts/slideLayout4.xml"/><Relationship Id="rId5" Type="http://schemas.openxmlformats.org/officeDocument/2006/relationships/image" Target="../media/image3.jpeg"/><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7.png"/><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customXml" Target="../ink/ink23.xml"/></Relationships>
</file>

<file path=ppt/slides/_rels/slide4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5.png"/><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customXml" Target="../ink/ink24.xml"/></Relationships>
</file>

<file path=ppt/slides/_rels/slide4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5.png"/><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customXml" Target="../ink/ink25.xml"/></Relationships>
</file>

<file path=ppt/slides/_rels/slide4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8.png"/><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customXml" Target="../ink/ink26.xml"/></Relationships>
</file>

<file path=ppt/slides/_rels/slide4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7.png"/><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customXml" Target="../ink/ink27.xml"/></Relationships>
</file>

<file path=ppt/slides/_rels/slide4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7.png"/><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customXml" Target="../ink/ink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image" Target="../media/image3.jpeg"/><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7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44.pn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image" Target="../media/image46.png"/><Relationship Id="rId1" Type="http://schemas.openxmlformats.org/officeDocument/2006/relationships/slideLayout" Target="../slideLayouts/slideLayout4.xml"/><Relationship Id="rId5" Type="http://schemas.openxmlformats.org/officeDocument/2006/relationships/image" Target="../media/image4.jpeg"/><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image" Target="../media/image48.png"/><Relationship Id="rId1" Type="http://schemas.openxmlformats.org/officeDocument/2006/relationships/slideLayout" Target="../slideLayouts/slideLayout4.xml"/><Relationship Id="rId5" Type="http://schemas.openxmlformats.org/officeDocument/2006/relationships/image" Target="../media/image5.jpeg"/><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8" Type="http://schemas.openxmlformats.org/officeDocument/2006/relationships/customXml" Target="../ink/ink35.xml"/><Relationship Id="rId3" Type="http://schemas.openxmlformats.org/officeDocument/2006/relationships/customXml" Target="../ink/ink33.xml"/><Relationship Id="rId7" Type="http://schemas.openxmlformats.org/officeDocument/2006/relationships/image" Target="../media/image51.png"/><Relationship Id="rId2" Type="http://schemas.openxmlformats.org/officeDocument/2006/relationships/image" Target="../media/image42.png"/><Relationship Id="rId1" Type="http://schemas.openxmlformats.org/officeDocument/2006/relationships/slideLayout" Target="../slideLayouts/slideLayout4.xml"/><Relationship Id="rId6" Type="http://schemas.openxmlformats.org/officeDocument/2006/relationships/customXml" Target="../ink/ink34.xml"/><Relationship Id="rId5" Type="http://schemas.openxmlformats.org/officeDocument/2006/relationships/image" Target="../media/image5.jpeg"/><Relationship Id="rId4" Type="http://schemas.openxmlformats.org/officeDocument/2006/relationships/image" Target="../media/image45.png"/><Relationship Id="rId9" Type="http://schemas.openxmlformats.org/officeDocument/2006/relationships/image" Target="../media/image52.png"/></Relationships>
</file>

<file path=ppt/slides/_rels/slide57.xml.rels><?xml version="1.0" encoding="UTF-8" standalone="yes"?>
<Relationships xmlns="http://schemas.openxmlformats.org/package/2006/relationships"><Relationship Id="rId3" Type="http://schemas.openxmlformats.org/officeDocument/2006/relationships/customXml" Target="../ink/ink36.xml"/><Relationship Id="rId7" Type="http://schemas.openxmlformats.org/officeDocument/2006/relationships/image" Target="../media/image54.png"/><Relationship Id="rId2" Type="http://schemas.openxmlformats.org/officeDocument/2006/relationships/image" Target="../media/image47.png"/><Relationship Id="rId1" Type="http://schemas.openxmlformats.org/officeDocument/2006/relationships/slideLayout" Target="../slideLayouts/slideLayout4.xml"/><Relationship Id="rId6" Type="http://schemas.openxmlformats.org/officeDocument/2006/relationships/customXml" Target="../ink/ink37.xml"/><Relationship Id="rId5" Type="http://schemas.openxmlformats.org/officeDocument/2006/relationships/image" Target="../media/image5.jpeg"/><Relationship Id="rId4" Type="http://schemas.openxmlformats.org/officeDocument/2006/relationships/image" Target="../media/image45.png"/></Relationships>
</file>

<file path=ppt/slides/_rels/slide58.xml.rels><?xml version="1.0" encoding="UTF-8" standalone="yes"?>
<Relationships xmlns="http://schemas.openxmlformats.org/package/2006/relationships"><Relationship Id="rId3" Type="http://schemas.openxmlformats.org/officeDocument/2006/relationships/customXml" Target="../ink/ink38.xml"/><Relationship Id="rId2" Type="http://schemas.openxmlformats.org/officeDocument/2006/relationships/image" Target="../media/image55.png"/><Relationship Id="rId1" Type="http://schemas.openxmlformats.org/officeDocument/2006/relationships/slideLayout" Target="../slideLayouts/slideLayout4.xml"/><Relationship Id="rId5" Type="http://schemas.openxmlformats.org/officeDocument/2006/relationships/image" Target="../media/image5.jpeg"/><Relationship Id="rId4" Type="http://schemas.openxmlformats.org/officeDocument/2006/relationships/image" Target="../media/image45.png"/></Relationships>
</file>

<file path=ppt/slides/_rels/slide59.xml.rels><?xml version="1.0" encoding="UTF-8" standalone="yes"?>
<Relationships xmlns="http://schemas.openxmlformats.org/package/2006/relationships"><Relationship Id="rId3" Type="http://schemas.openxmlformats.org/officeDocument/2006/relationships/customXml" Target="../ink/ink39.xml"/><Relationship Id="rId2" Type="http://schemas.openxmlformats.org/officeDocument/2006/relationships/image" Target="../media/image56.png"/><Relationship Id="rId1" Type="http://schemas.openxmlformats.org/officeDocument/2006/relationships/slideLayout" Target="../slideLayouts/slideLayout4.xml"/><Relationship Id="rId5" Type="http://schemas.openxmlformats.org/officeDocument/2006/relationships/image" Target="../media/image5.jpeg"/><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customXml" Target="../ink/ink40.xml"/><Relationship Id="rId2" Type="http://schemas.openxmlformats.org/officeDocument/2006/relationships/image" Target="../media/image49.png"/><Relationship Id="rId1" Type="http://schemas.openxmlformats.org/officeDocument/2006/relationships/slideLayout" Target="../slideLayouts/slideLayout4.xml"/><Relationship Id="rId5" Type="http://schemas.openxmlformats.org/officeDocument/2006/relationships/image" Target="../media/image5.jpeg"/><Relationship Id="rId4" Type="http://schemas.openxmlformats.org/officeDocument/2006/relationships/image" Target="../media/image45.png"/></Relationships>
</file>

<file path=ppt/slides/_rels/slide61.xml.rels><?xml version="1.0" encoding="UTF-8" standalone="yes"?>
<Relationships xmlns="http://schemas.openxmlformats.org/package/2006/relationships"><Relationship Id="rId3" Type="http://schemas.openxmlformats.org/officeDocument/2006/relationships/customXml" Target="../ink/ink41.xml"/><Relationship Id="rId2" Type="http://schemas.openxmlformats.org/officeDocument/2006/relationships/image" Target="../media/image58.pn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3" Type="http://schemas.openxmlformats.org/officeDocument/2006/relationships/customXml" Target="../ink/ink42.xml"/><Relationship Id="rId2" Type="http://schemas.openxmlformats.org/officeDocument/2006/relationships/image" Target="../media/image59.png"/><Relationship Id="rId1" Type="http://schemas.openxmlformats.org/officeDocument/2006/relationships/slideLayout" Target="../slideLayouts/slideLayout4.xml"/><Relationship Id="rId5" Type="http://schemas.openxmlformats.org/officeDocument/2006/relationships/image" Target="../media/image6.jpeg"/><Relationship Id="rId4" Type="http://schemas.openxmlformats.org/officeDocument/2006/relationships/image" Target="../media/image45.png"/></Relationships>
</file>

<file path=ppt/slides/_rels/slide63.xml.rels><?xml version="1.0" encoding="UTF-8" standalone="yes"?>
<Relationships xmlns="http://schemas.openxmlformats.org/package/2006/relationships"><Relationship Id="rId3" Type="http://schemas.openxmlformats.org/officeDocument/2006/relationships/customXml" Target="../ink/ink43.xml"/><Relationship Id="rId2" Type="http://schemas.openxmlformats.org/officeDocument/2006/relationships/image" Target="../media/image61.png"/><Relationship Id="rId1" Type="http://schemas.openxmlformats.org/officeDocument/2006/relationships/slideLayout" Target="../slideLayouts/slideLayout4.xml"/><Relationship Id="rId5" Type="http://schemas.openxmlformats.org/officeDocument/2006/relationships/image" Target="../media/image7.jpeg"/><Relationship Id="rId4" Type="http://schemas.openxmlformats.org/officeDocument/2006/relationships/image" Target="../media/image45.png"/></Relationships>
</file>

<file path=ppt/slides/_rels/slide64.xml.rels><?xml version="1.0" encoding="UTF-8" standalone="yes"?>
<Relationships xmlns="http://schemas.openxmlformats.org/package/2006/relationships"><Relationship Id="rId3" Type="http://schemas.openxmlformats.org/officeDocument/2006/relationships/customXml" Target="../ink/ink44.xml"/><Relationship Id="rId2" Type="http://schemas.openxmlformats.org/officeDocument/2006/relationships/image" Target="../media/image63.png"/><Relationship Id="rId1" Type="http://schemas.openxmlformats.org/officeDocument/2006/relationships/slideLayout" Target="../slideLayouts/slideLayout4.xml"/><Relationship Id="rId5" Type="http://schemas.openxmlformats.org/officeDocument/2006/relationships/image" Target="../media/image8.jpeg"/><Relationship Id="rId4" Type="http://schemas.openxmlformats.org/officeDocument/2006/relationships/image" Target="../media/image45.png"/></Relationships>
</file>

<file path=ppt/slides/_rels/slide65.xml.rels><?xml version="1.0" encoding="UTF-8" standalone="yes"?>
<Relationships xmlns="http://schemas.openxmlformats.org/package/2006/relationships"><Relationship Id="rId3" Type="http://schemas.openxmlformats.org/officeDocument/2006/relationships/customXml" Target="../ink/ink45.xml"/><Relationship Id="rId7" Type="http://schemas.openxmlformats.org/officeDocument/2006/relationships/image" Target="../media/image66.png"/><Relationship Id="rId2" Type="http://schemas.openxmlformats.org/officeDocument/2006/relationships/image" Target="../media/image53.png"/><Relationship Id="rId1" Type="http://schemas.openxmlformats.org/officeDocument/2006/relationships/slideLayout" Target="../slideLayouts/slideLayout4.xml"/><Relationship Id="rId6" Type="http://schemas.openxmlformats.org/officeDocument/2006/relationships/customXml" Target="../ink/ink46.xml"/><Relationship Id="rId5" Type="http://schemas.openxmlformats.org/officeDocument/2006/relationships/image" Target="../media/image8.jpeg"/><Relationship Id="rId4" Type="http://schemas.openxmlformats.org/officeDocument/2006/relationships/image" Target="../media/image45.png"/></Relationships>
</file>

<file path=ppt/slides/_rels/slide66.xml.rels><?xml version="1.0" encoding="UTF-8" standalone="yes"?>
<Relationships xmlns="http://schemas.openxmlformats.org/package/2006/relationships"><Relationship Id="rId3" Type="http://schemas.openxmlformats.org/officeDocument/2006/relationships/customXml" Target="../ink/ink47.xml"/><Relationship Id="rId7" Type="http://schemas.openxmlformats.org/officeDocument/2006/relationships/image" Target="../media/image68.png"/><Relationship Id="rId2" Type="http://schemas.openxmlformats.org/officeDocument/2006/relationships/image" Target="../media/image57.png"/><Relationship Id="rId1" Type="http://schemas.openxmlformats.org/officeDocument/2006/relationships/slideLayout" Target="../slideLayouts/slideLayout4.xml"/><Relationship Id="rId6" Type="http://schemas.openxmlformats.org/officeDocument/2006/relationships/customXml" Target="../ink/ink48.xml"/><Relationship Id="rId5" Type="http://schemas.openxmlformats.org/officeDocument/2006/relationships/image" Target="../media/image8.jpeg"/><Relationship Id="rId4" Type="http://schemas.openxmlformats.org/officeDocument/2006/relationships/image" Target="../media/image45.png"/></Relationships>
</file>

<file path=ppt/slides/_rels/slide67.xml.rels><?xml version="1.0" encoding="UTF-8" standalone="yes"?>
<Relationships xmlns="http://schemas.openxmlformats.org/package/2006/relationships"><Relationship Id="rId3" Type="http://schemas.openxmlformats.org/officeDocument/2006/relationships/customXml" Target="../ink/ink49.xml"/><Relationship Id="rId2" Type="http://schemas.openxmlformats.org/officeDocument/2006/relationships/image" Target="../media/image69.png"/><Relationship Id="rId1" Type="http://schemas.openxmlformats.org/officeDocument/2006/relationships/slideLayout" Target="../slideLayouts/slideLayout4.xml"/><Relationship Id="rId5" Type="http://schemas.openxmlformats.org/officeDocument/2006/relationships/image" Target="../media/image8.jpeg"/><Relationship Id="rId4" Type="http://schemas.openxmlformats.org/officeDocument/2006/relationships/image" Target="../media/image45.png"/></Relationships>
</file>

<file path=ppt/slides/_rels/slide68.xml.rels><?xml version="1.0" encoding="UTF-8" standalone="yes"?>
<Relationships xmlns="http://schemas.openxmlformats.org/package/2006/relationships"><Relationship Id="rId3" Type="http://schemas.openxmlformats.org/officeDocument/2006/relationships/customXml" Target="../ink/ink50.xml"/><Relationship Id="rId2" Type="http://schemas.openxmlformats.org/officeDocument/2006/relationships/image" Target="../media/image60.png"/><Relationship Id="rId1" Type="http://schemas.openxmlformats.org/officeDocument/2006/relationships/slideLayout" Target="../slideLayouts/slideLayout4.xml"/><Relationship Id="rId5" Type="http://schemas.openxmlformats.org/officeDocument/2006/relationships/image" Target="../media/image8.jpeg"/><Relationship Id="rId4" Type="http://schemas.openxmlformats.org/officeDocument/2006/relationships/image" Target="../media/image45.png"/></Relationships>
</file>

<file path=ppt/slides/_rels/slide69.xml.rels><?xml version="1.0" encoding="UTF-8" standalone="yes"?>
<Relationships xmlns="http://schemas.openxmlformats.org/package/2006/relationships"><Relationship Id="rId2" Type="http://schemas.openxmlformats.org/officeDocument/2006/relationships/image" Target="../media/image47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90.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601.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4.png"/><Relationship Id="rId1" Type="http://schemas.openxmlformats.org/officeDocument/2006/relationships/slideLayout" Target="../slideLayouts/slideLayout4.xml"/><Relationship Id="rId5" Type="http://schemas.openxmlformats.org/officeDocument/2006/relationships/image" Target="../media/image71.png"/><Relationship Id="rId4" Type="http://schemas.openxmlformats.org/officeDocument/2006/relationships/customXml" Target="../ink/ink51.xml"/></Relationships>
</file>

<file path=ppt/slides/_rels/slide7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50.png"/><Relationship Id="rId1" Type="http://schemas.openxmlformats.org/officeDocument/2006/relationships/slideLayout" Target="../slideLayouts/slideLayout4.xml"/><Relationship Id="rId5" Type="http://schemas.openxmlformats.org/officeDocument/2006/relationships/image" Target="../media/image73.png"/><Relationship Id="rId4" Type="http://schemas.openxmlformats.org/officeDocument/2006/relationships/customXml" Target="../ink/ink52.xml"/></Relationships>
</file>

<file path=ppt/slides/_rels/slide7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0.png"/><Relationship Id="rId1" Type="http://schemas.openxmlformats.org/officeDocument/2006/relationships/slideLayout" Target="../slideLayouts/slideLayout4.xml"/><Relationship Id="rId4" Type="http://schemas.openxmlformats.org/officeDocument/2006/relationships/image" Target="../media/image1.jpeg"/></Relationships>
</file>

<file path=ppt/slides/_rels/slide8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10.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20.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40.png"/><Relationship Id="rId1" Type="http://schemas.openxmlformats.org/officeDocument/2006/relationships/slideLayout" Target="../slideLayouts/slideLayout4.xml"/><Relationship Id="rId5" Type="http://schemas.openxmlformats.org/officeDocument/2006/relationships/image" Target="../media/image470.png"/><Relationship Id="rId4" Type="http://schemas.openxmlformats.org/officeDocument/2006/relationships/customXml" Target="../ink/ink53.xml"/></Relationships>
</file>

<file path=ppt/slides/_rels/slide87.xml.rels><?xml version="1.0" encoding="UTF-8" standalone="yes"?>
<Relationships xmlns="http://schemas.openxmlformats.org/package/2006/relationships"><Relationship Id="rId2" Type="http://schemas.openxmlformats.org/officeDocument/2006/relationships/image" Target="../media/image750.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760.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76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760.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760.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81.png"/><Relationship Id="rId1" Type="http://schemas.openxmlformats.org/officeDocument/2006/relationships/slideLayout" Target="../slideLayouts/slideLayout4.xml"/><Relationship Id="rId5" Type="http://schemas.openxmlformats.org/officeDocument/2006/relationships/image" Target="../media/image82.png"/><Relationship Id="rId4" Type="http://schemas.openxmlformats.org/officeDocument/2006/relationships/customXml" Target="../ink/ink54.xml"/></Relationships>
</file>

<file path=ppt/slides/_rels/slide9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600.png"/><Relationship Id="rId1" Type="http://schemas.openxmlformats.org/officeDocument/2006/relationships/slideLayout" Target="../slideLayouts/slideLayout4.xml"/><Relationship Id="rId5" Type="http://schemas.openxmlformats.org/officeDocument/2006/relationships/image" Target="../media/image82.png"/><Relationship Id="rId4" Type="http://schemas.openxmlformats.org/officeDocument/2006/relationships/customXml" Target="../ink/ink55.xml"/></Relationships>
</file>

<file path=ppt/slides/_rels/slide94.xml.rels><?xml version="1.0" encoding="UTF-8" standalone="yes"?>
<Relationships xmlns="http://schemas.openxmlformats.org/package/2006/relationships"><Relationship Id="rId3" Type="http://schemas.openxmlformats.org/officeDocument/2006/relationships/customXml" Target="../ink/ink56.xml"/><Relationship Id="rId2" Type="http://schemas.openxmlformats.org/officeDocument/2006/relationships/image" Target="../media/image16.jpeg"/><Relationship Id="rId1" Type="http://schemas.openxmlformats.org/officeDocument/2006/relationships/slideLayout" Target="../slideLayouts/slideLayout4.xml"/><Relationship Id="rId5" Type="http://schemas.openxmlformats.org/officeDocument/2006/relationships/image" Target="../media/image82.png"/></Relationships>
</file>

<file path=ppt/slides/_rels/slide95.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640.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8" Type="http://schemas.openxmlformats.org/officeDocument/2006/relationships/customXml" Target="../ink/ink59.xml"/><Relationship Id="rId3" Type="http://schemas.openxmlformats.org/officeDocument/2006/relationships/image" Target="../media/image17.jpeg"/><Relationship Id="rId7" Type="http://schemas.openxmlformats.org/officeDocument/2006/relationships/image" Target="../media/image780.png"/><Relationship Id="rId2" Type="http://schemas.openxmlformats.org/officeDocument/2006/relationships/image" Target="../media/image730.png"/><Relationship Id="rId1" Type="http://schemas.openxmlformats.org/officeDocument/2006/relationships/slideLayout" Target="../slideLayouts/slideLayout4.xml"/><Relationship Id="rId6" Type="http://schemas.openxmlformats.org/officeDocument/2006/relationships/customXml" Target="../ink/ink58.xml"/><Relationship Id="rId5" Type="http://schemas.openxmlformats.org/officeDocument/2006/relationships/image" Target="../media/image770.png"/><Relationship Id="rId4" Type="http://schemas.openxmlformats.org/officeDocument/2006/relationships/customXml" Target="../ink/ink57.xml"/><Relationship Id="rId9" Type="http://schemas.openxmlformats.org/officeDocument/2006/relationships/image" Target="../media/image79.png"/></Relationships>
</file>

<file path=ppt/slides/_rels/slide98.xml.rels><?xml version="1.0" encoding="UTF-8" standalone="yes"?>
<Relationships xmlns="http://schemas.openxmlformats.org/package/2006/relationships"><Relationship Id="rId8" Type="http://schemas.openxmlformats.org/officeDocument/2006/relationships/customXml" Target="../ink/ink62.xml"/><Relationship Id="rId3" Type="http://schemas.openxmlformats.org/officeDocument/2006/relationships/image" Target="../media/image17.jpeg"/><Relationship Id="rId7" Type="http://schemas.openxmlformats.org/officeDocument/2006/relationships/image" Target="../media/image780.png"/><Relationship Id="rId2" Type="http://schemas.openxmlformats.org/officeDocument/2006/relationships/image" Target="../media/image80.png"/><Relationship Id="rId1" Type="http://schemas.openxmlformats.org/officeDocument/2006/relationships/slideLayout" Target="../slideLayouts/slideLayout4.xml"/><Relationship Id="rId6" Type="http://schemas.openxmlformats.org/officeDocument/2006/relationships/customXml" Target="../ink/ink61.xml"/><Relationship Id="rId5" Type="http://schemas.openxmlformats.org/officeDocument/2006/relationships/image" Target="../media/image770.png"/><Relationship Id="rId4" Type="http://schemas.openxmlformats.org/officeDocument/2006/relationships/customXml" Target="../ink/ink60.xml"/><Relationship Id="rId9" Type="http://schemas.openxmlformats.org/officeDocument/2006/relationships/image" Target="../media/image79.png"/></Relationships>
</file>

<file path=ppt/slides/_rels/slide99.xml.rels><?xml version="1.0" encoding="UTF-8" standalone="yes"?>
<Relationships xmlns="http://schemas.openxmlformats.org/package/2006/relationships"><Relationship Id="rId8" Type="http://schemas.openxmlformats.org/officeDocument/2006/relationships/customXml" Target="../ink/ink65.xml"/><Relationship Id="rId3" Type="http://schemas.openxmlformats.org/officeDocument/2006/relationships/image" Target="../media/image17.jpeg"/><Relationship Id="rId7" Type="http://schemas.openxmlformats.org/officeDocument/2006/relationships/image" Target="../media/image780.png"/><Relationship Id="rId2" Type="http://schemas.openxmlformats.org/officeDocument/2006/relationships/image" Target="../media/image83.png"/><Relationship Id="rId1" Type="http://schemas.openxmlformats.org/officeDocument/2006/relationships/slideLayout" Target="../slideLayouts/slideLayout4.xml"/><Relationship Id="rId6" Type="http://schemas.openxmlformats.org/officeDocument/2006/relationships/customXml" Target="../ink/ink64.xml"/><Relationship Id="rId5" Type="http://schemas.openxmlformats.org/officeDocument/2006/relationships/image" Target="../media/image770.png"/><Relationship Id="rId4" Type="http://schemas.openxmlformats.org/officeDocument/2006/relationships/customXml" Target="../ink/ink63.xml"/><Relationship Id="rId9" Type="http://schemas.openxmlformats.org/officeDocument/2006/relationships/image" Target="../media/image7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B03A2-AC29-4BEE-AAA4-12C10ED1E47C}"/>
              </a:ext>
            </a:extLst>
          </p:cNvPr>
          <p:cNvSpPr>
            <a:spLocks noGrp="1"/>
          </p:cNvSpPr>
          <p:nvPr>
            <p:ph type="ctrTitle"/>
          </p:nvPr>
        </p:nvSpPr>
        <p:spPr/>
        <p:txBody>
          <a:bodyPr/>
          <a:lstStyle/>
          <a:p>
            <a:r>
              <a:rPr lang="en-US" dirty="0"/>
              <a:t>Evaluating Limits Graphically</a:t>
            </a:r>
          </a:p>
        </p:txBody>
      </p:sp>
      <p:sp>
        <p:nvSpPr>
          <p:cNvPr id="3" name="Subtitle 2">
            <a:extLst>
              <a:ext uri="{FF2B5EF4-FFF2-40B4-BE49-F238E27FC236}">
                <a16:creationId xmlns:a16="http://schemas.microsoft.com/office/drawing/2014/main" id="{CD86E751-7CDF-438A-944C-5B503B7F4C2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20496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4BAAB-DC31-4204-800E-DB63E03A1AD3}"/>
              </a:ext>
            </a:extLst>
          </p:cNvPr>
          <p:cNvSpPr>
            <a:spLocks noGrp="1"/>
          </p:cNvSpPr>
          <p:nvPr>
            <p:ph type="title"/>
          </p:nvPr>
        </p:nvSpPr>
        <p:spPr>
          <a:xfrm>
            <a:off x="838200" y="365125"/>
            <a:ext cx="10515600" cy="1325563"/>
          </a:xfrm>
        </p:spPr>
        <p:txBody>
          <a:bodyPr/>
          <a:lstStyle/>
          <a:p>
            <a:endParaRPr lang="en-US"/>
          </a:p>
        </p:txBody>
      </p:sp>
      <p:sp>
        <p:nvSpPr>
          <p:cNvPr id="3" name="Content Placeholder 2">
            <a:extLst>
              <a:ext uri="{FF2B5EF4-FFF2-40B4-BE49-F238E27FC236}">
                <a16:creationId xmlns:a16="http://schemas.microsoft.com/office/drawing/2014/main" id="{2E28AA08-A710-4A0B-A9D3-E8F5A574D5AF}"/>
              </a:ext>
            </a:extLst>
          </p:cNvPr>
          <p:cNvSpPr>
            <a:spLocks noGrp="1"/>
          </p:cNvSpPr>
          <p:nvPr>
            <p:ph sz="half" idx="1"/>
          </p:nvPr>
        </p:nvSpPr>
        <p:spPr>
          <a:xfrm>
            <a:off x="838200" y="1825625"/>
            <a:ext cx="5181600" cy="4351338"/>
          </a:xfrm>
        </p:spPr>
        <p:txBody>
          <a:bodyPr/>
          <a:lstStyle/>
          <a:p>
            <a:pPr marL="0" indent="0">
              <a:buNone/>
            </a:pPr>
            <a:r>
              <a:rPr lang="en-US" dirty="0"/>
              <a:t>Let’s approach an x-value of 3 from the left hand side.</a:t>
            </a:r>
          </a:p>
        </p:txBody>
      </p:sp>
      <p:pic>
        <p:nvPicPr>
          <p:cNvPr id="2050" name="Picture 2" descr="Image preview">
            <a:extLst>
              <a:ext uri="{FF2B5EF4-FFF2-40B4-BE49-F238E27FC236}">
                <a16:creationId xmlns:a16="http://schemas.microsoft.com/office/drawing/2014/main" id="{8458536C-E79B-46D0-871C-4B62082CFBF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483095" y="1825625"/>
            <a:ext cx="255981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4929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6A17-0F0C-46E8-A6AB-CE03E81CE1F8}"/>
              </a:ext>
            </a:extLst>
          </p:cNvPr>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0BAEDF-F370-4E4B-9C4C-6C3A295568A0}"/>
                  </a:ext>
                </a:extLst>
              </p:cNvPr>
              <p:cNvSpPr>
                <a:spLocks noGrp="1"/>
              </p:cNvSpPr>
              <p:nvPr>
                <p:ph sz="half" idx="1"/>
              </p:nvPr>
            </p:nvSpPr>
            <p:spPr/>
            <p:txBody>
              <a:bodyPr/>
              <a:lstStyle/>
              <a:p>
                <a:pPr marL="0" indent="0">
                  <a:buNone/>
                </a:pPr>
                <a:r>
                  <a:rPr lang="en-US" dirty="0"/>
                  <a:t>Evaluate the following using a graphing approach</a:t>
                </a:r>
              </a:p>
              <a:p>
                <a:pPr marL="0" indent="0">
                  <a:buNone/>
                </a:pPr>
                <a:endParaRPr lang="en-US" dirty="0"/>
              </a:p>
              <a:p>
                <a:pPr marL="0" indent="0">
                  <a:buNone/>
                </a:pPr>
                <a14:m>
                  <m:oMath xmlns:m="http://schemas.openxmlformats.org/officeDocument/2006/math">
                    <m:m>
                      <m:mPr>
                        <m:mcs>
                          <m:mc>
                            <m:mcPr>
                              <m:count m:val="1"/>
                              <m:mcJc m:val="center"/>
                            </m:mcPr>
                          </m:mc>
                        </m:mcs>
                        <m:ctrlPr>
                          <a:rPr lang="en-US" i="1" smtClean="0">
                            <a:latin typeface="Cambria Math" panose="02040503050406030204" pitchFamily="18" charset="0"/>
                          </a:rPr>
                        </m:ctrlPr>
                      </m:mPr>
                      <m:mr>
                        <m:e>
                          <m:r>
                            <m:rPr>
                              <m:sty m:val="p"/>
                              <m:brk m:alnAt="7"/>
                            </m:rPr>
                            <a:rPr lang="en-US" b="0" i="0" smtClean="0">
                              <a:latin typeface="Cambria Math" panose="02040503050406030204" pitchFamily="18" charset="0"/>
                            </a:rPr>
                            <m:t>l</m:t>
                          </m:r>
                          <m:r>
                            <m:rPr>
                              <m:sty m:val="p"/>
                            </m:rPr>
                            <a:rPr lang="en-US" b="0" i="0" smtClean="0">
                              <a:latin typeface="Cambria Math" panose="02040503050406030204" pitchFamily="18" charset="0"/>
                            </a:rPr>
                            <m:t>im</m:t>
                          </m:r>
                          <m:r>
                            <m:rPr>
                              <m:brk m:alnAt="7"/>
                            </m:rPr>
                            <a:rPr lang="en-US" b="0" i="1" smtClean="0">
                              <a:latin typeface="Cambria Math" panose="02040503050406030204" pitchFamily="18" charset="0"/>
                            </a:rPr>
                            <m:t>⁡</m:t>
                          </m:r>
                        </m:e>
                      </m:mr>
                      <m:mr>
                        <m:e>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→2</m:t>
                          </m:r>
                        </m:e>
                      </m:mr>
                    </m:m>
                    <m:d>
                      <m:dPr>
                        <m:ctrlPr>
                          <a:rPr lang="en-US" i="1" smtClean="0">
                            <a:latin typeface="Cambria Math" panose="02040503050406030204" pitchFamily="18" charset="0"/>
                          </a:rPr>
                        </m:ctrlPr>
                      </m:dPr>
                      <m:e>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𝑥</m:t>
                            </m:r>
                            <m:r>
                              <a:rPr lang="en-US" b="0" i="1" smtClean="0">
                                <a:latin typeface="Cambria Math" panose="02040503050406030204" pitchFamily="18" charset="0"/>
                              </a:rPr>
                              <m:t>−2</m:t>
                            </m:r>
                          </m:e>
                        </m:rad>
                        <m:r>
                          <a:rPr lang="en-US" b="0" i="1" smtClean="0">
                            <a:latin typeface="Cambria Math" panose="02040503050406030204" pitchFamily="18" charset="0"/>
                          </a:rPr>
                          <m:t>+3</m:t>
                        </m:r>
                      </m:e>
                    </m:d>
                    <m:r>
                      <a:rPr lang="en-US" b="0" i="1" smtClean="0">
                        <a:latin typeface="Cambria Math" panose="02040503050406030204" pitchFamily="18" charset="0"/>
                      </a:rPr>
                      <m:t> </m:t>
                    </m:r>
                  </m:oMath>
                </a14:m>
                <a:r>
                  <a:rPr lang="en-US" dirty="0"/>
                  <a:t>   </a:t>
                </a:r>
              </a:p>
            </p:txBody>
          </p:sp>
        </mc:Choice>
        <mc:Fallback xmlns="">
          <p:sp>
            <p:nvSpPr>
              <p:cNvPr id="3" name="Content Placeholder 2">
                <a:extLst>
                  <a:ext uri="{FF2B5EF4-FFF2-40B4-BE49-F238E27FC236}">
                    <a16:creationId xmlns:a16="http://schemas.microsoft.com/office/drawing/2014/main" id="{990BAEDF-F370-4E4B-9C4C-6C3A295568A0}"/>
                  </a:ext>
                </a:extLst>
              </p:cNvPr>
              <p:cNvSpPr>
                <a:spLocks noGrp="1" noRot="1" noChangeAspect="1" noMove="1" noResize="1" noEditPoints="1" noAdjustHandles="1" noChangeArrowheads="1" noChangeShapeType="1" noTextEdit="1"/>
              </p:cNvSpPr>
              <p:nvPr>
                <p:ph sz="half" idx="1"/>
              </p:nvPr>
            </p:nvSpPr>
            <p:spPr>
              <a:blipFill>
                <a:blip r:embed="rId2"/>
                <a:stretch>
                  <a:fillRect l="-2471" t="-2241"/>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ADD2CBA2-C903-43C8-A3C0-CDA2D3A85493}"/>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70745250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6A17-0F0C-46E8-A6AB-CE03E81CE1F8}"/>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0BAEDF-F370-4E4B-9C4C-6C3A295568A0}"/>
                  </a:ext>
                </a:extLst>
              </p:cNvPr>
              <p:cNvSpPr>
                <a:spLocks noGrp="1"/>
              </p:cNvSpPr>
              <p:nvPr>
                <p:ph sz="half" idx="1"/>
              </p:nvPr>
            </p:nvSpPr>
            <p:spPr/>
            <p:txBody>
              <a:bodyPr/>
              <a:lstStyle/>
              <a:p>
                <a:pPr marL="0" indent="0">
                  <a:buNone/>
                </a:pPr>
                <a:r>
                  <a:rPr lang="en-US" dirty="0"/>
                  <a:t>Solution:</a:t>
                </a:r>
              </a:p>
              <a:p>
                <a:pPr marL="0" indent="0">
                  <a:buNone/>
                </a:pPr>
                <a14:m>
                  <m:oMath xmlns:m="http://schemas.openxmlformats.org/officeDocument/2006/math">
                    <m:m>
                      <m:mPr>
                        <m:mcs>
                          <m:mc>
                            <m:mcPr>
                              <m:count m:val="1"/>
                              <m:mcJc m:val="center"/>
                            </m:mcPr>
                          </m:mc>
                        </m:mcs>
                        <m:ctrlPr>
                          <a:rPr lang="en-US" i="1" smtClean="0">
                            <a:latin typeface="Cambria Math" panose="02040503050406030204" pitchFamily="18" charset="0"/>
                          </a:rPr>
                        </m:ctrlPr>
                      </m:mPr>
                      <m:mr>
                        <m:e>
                          <m:r>
                            <m:rPr>
                              <m:sty m:val="p"/>
                              <m:brk m:alnAt="7"/>
                            </m:rPr>
                            <a:rPr lang="en-US" b="0" i="0" smtClean="0">
                              <a:latin typeface="Cambria Math" panose="02040503050406030204" pitchFamily="18" charset="0"/>
                            </a:rPr>
                            <m:t>l</m:t>
                          </m:r>
                          <m:r>
                            <m:rPr>
                              <m:sty m:val="p"/>
                            </m:rPr>
                            <a:rPr lang="en-US" b="0" i="0" smtClean="0">
                              <a:latin typeface="Cambria Math" panose="02040503050406030204" pitchFamily="18" charset="0"/>
                            </a:rPr>
                            <m:t>im</m:t>
                          </m:r>
                          <m:r>
                            <m:rPr>
                              <m:brk m:alnAt="7"/>
                            </m:rPr>
                            <a:rPr lang="en-US" b="0" i="1" smtClean="0">
                              <a:latin typeface="Cambria Math" panose="02040503050406030204" pitchFamily="18" charset="0"/>
                            </a:rPr>
                            <m:t>⁡</m:t>
                          </m:r>
                        </m:e>
                      </m:mr>
                      <m:mr>
                        <m:e>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→2</m:t>
                          </m:r>
                        </m:e>
                      </m:mr>
                    </m:m>
                    <m:d>
                      <m:dPr>
                        <m:ctrlPr>
                          <a:rPr lang="en-US" i="1" smtClean="0">
                            <a:latin typeface="Cambria Math" panose="02040503050406030204" pitchFamily="18" charset="0"/>
                          </a:rPr>
                        </m:ctrlPr>
                      </m:dPr>
                      <m:e>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𝑥</m:t>
                            </m:r>
                            <m:r>
                              <a:rPr lang="en-US" b="0" i="1" smtClean="0">
                                <a:latin typeface="Cambria Math" panose="02040503050406030204" pitchFamily="18" charset="0"/>
                              </a:rPr>
                              <m:t>−2</m:t>
                            </m:r>
                          </m:e>
                        </m:rad>
                        <m:r>
                          <a:rPr lang="en-US" b="0" i="1" smtClean="0">
                            <a:latin typeface="Cambria Math" panose="02040503050406030204" pitchFamily="18" charset="0"/>
                          </a:rPr>
                          <m:t>+3</m:t>
                        </m:r>
                      </m:e>
                    </m:d>
                    <m:r>
                      <a:rPr lang="en-US" b="0" i="1" smtClean="0">
                        <a:latin typeface="Cambria Math" panose="02040503050406030204" pitchFamily="18" charset="0"/>
                      </a:rPr>
                      <m:t> </m:t>
                    </m:r>
                  </m:oMath>
                </a14:m>
                <a:r>
                  <a:rPr lang="en-US" dirty="0"/>
                  <a:t>  </a:t>
                </a:r>
              </a:p>
              <a:p>
                <a:pPr marL="0" indent="0">
                  <a:buNone/>
                </a:pPr>
                <a:endParaRPr lang="en-US" dirty="0"/>
              </a:p>
              <a:p>
                <a:pPr marL="0" indent="0">
                  <a:buNone/>
                </a:pPr>
                <a:r>
                  <a:rPr lang="en-US" dirty="0"/>
                  <a:t>As you can tell, we cannot approach an x value of 2 from the left because the function is not defined to the left of 2. There are no domain values less than 2.</a:t>
                </a:r>
              </a:p>
              <a:p>
                <a:pPr marL="0" indent="0">
                  <a:buNone/>
                </a:pPr>
                <a:r>
                  <a:rPr lang="en-US" dirty="0"/>
                  <a:t>   </a:t>
                </a:r>
              </a:p>
            </p:txBody>
          </p:sp>
        </mc:Choice>
        <mc:Fallback xmlns="">
          <p:sp>
            <p:nvSpPr>
              <p:cNvPr id="3" name="Content Placeholder 2">
                <a:extLst>
                  <a:ext uri="{FF2B5EF4-FFF2-40B4-BE49-F238E27FC236}">
                    <a16:creationId xmlns:a16="http://schemas.microsoft.com/office/drawing/2014/main" id="{990BAEDF-F370-4E4B-9C4C-6C3A295568A0}"/>
                  </a:ext>
                </a:extLst>
              </p:cNvPr>
              <p:cNvSpPr>
                <a:spLocks noGrp="1" noRot="1" noChangeAspect="1" noMove="1" noResize="1" noEditPoints="1" noAdjustHandles="1" noChangeArrowheads="1" noChangeShapeType="1" noTextEdit="1"/>
              </p:cNvSpPr>
              <p:nvPr>
                <p:ph sz="half" idx="1"/>
              </p:nvPr>
            </p:nvSpPr>
            <p:spPr>
              <a:blipFill>
                <a:blip r:embed="rId2"/>
                <a:stretch>
                  <a:fillRect l="-2471" t="-2241" r="-1294"/>
                </a:stretch>
              </a:blipFill>
            </p:spPr>
            <p:txBody>
              <a:bodyPr/>
              <a:lstStyle/>
              <a:p>
                <a:r>
                  <a:rPr lang="en-US">
                    <a:noFill/>
                  </a:rPr>
                  <a:t> </a:t>
                </a:r>
              </a:p>
            </p:txBody>
          </p:sp>
        </mc:Fallback>
      </mc:AlternateContent>
      <p:pic>
        <p:nvPicPr>
          <p:cNvPr id="1026" name="Picture 2" descr="Image preview">
            <a:extLst>
              <a:ext uri="{FF2B5EF4-FFF2-40B4-BE49-F238E27FC236}">
                <a16:creationId xmlns:a16="http://schemas.microsoft.com/office/drawing/2014/main" id="{654AE776-0CE7-4A85-ACFB-84EC3EEDC6E7}"/>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224719" y="1825625"/>
            <a:ext cx="5076561" cy="43513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487ECB8D-B1B8-436D-9874-23A2A3C8A152}"/>
                  </a:ext>
                </a:extLst>
              </p14:cNvPr>
              <p14:cNvContentPartPr/>
              <p14:nvPr/>
            </p14:nvContentPartPr>
            <p14:xfrm>
              <a:off x="7461595" y="3470972"/>
              <a:ext cx="608120" cy="731160"/>
            </p14:xfrm>
          </p:contentPart>
        </mc:Choice>
        <mc:Fallback xmlns="">
          <p:pic>
            <p:nvPicPr>
              <p:cNvPr id="9" name="Ink 8">
                <a:extLst>
                  <a:ext uri="{FF2B5EF4-FFF2-40B4-BE49-F238E27FC236}">
                    <a16:creationId xmlns:a16="http://schemas.microsoft.com/office/drawing/2014/main" id="{487ECB8D-B1B8-436D-9874-23A2A3C8A152}"/>
                  </a:ext>
                </a:extLst>
              </p:cNvPr>
              <p:cNvPicPr/>
              <p:nvPr/>
            </p:nvPicPr>
            <p:blipFill>
              <a:blip r:embed="rId5"/>
              <a:stretch>
                <a:fillRect/>
              </a:stretch>
            </p:blipFill>
            <p:spPr>
              <a:xfrm>
                <a:off x="7443953" y="3452981"/>
                <a:ext cx="643765" cy="766782"/>
              </a:xfrm>
              <a:prstGeom prst="rect">
                <a:avLst/>
              </a:prstGeom>
            </p:spPr>
          </p:pic>
        </mc:Fallback>
      </mc:AlternateContent>
    </p:spTree>
    <p:extLst>
      <p:ext uri="{BB962C8B-B14F-4D97-AF65-F5344CB8AC3E}">
        <p14:creationId xmlns:p14="http://schemas.microsoft.com/office/powerpoint/2010/main" val="19708508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6A17-0F0C-46E8-A6AB-CE03E81CE1F8}"/>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0BAEDF-F370-4E4B-9C4C-6C3A295568A0}"/>
                  </a:ext>
                </a:extLst>
              </p:cNvPr>
              <p:cNvSpPr>
                <a:spLocks noGrp="1"/>
              </p:cNvSpPr>
              <p:nvPr>
                <p:ph sz="half" idx="1"/>
              </p:nvPr>
            </p:nvSpPr>
            <p:spPr/>
            <p:txBody>
              <a:bodyPr/>
              <a:lstStyle/>
              <a:p>
                <a:pPr marL="0" indent="0">
                  <a:buNone/>
                </a:pPr>
                <a:r>
                  <a:rPr lang="en-US" dirty="0"/>
                  <a:t>Solution:</a:t>
                </a:r>
              </a:p>
              <a:p>
                <a:pPr marL="0" indent="0">
                  <a:buNone/>
                </a:pPr>
                <a14:m>
                  <m:oMath xmlns:m="http://schemas.openxmlformats.org/officeDocument/2006/math">
                    <m:m>
                      <m:mPr>
                        <m:mcs>
                          <m:mc>
                            <m:mcPr>
                              <m:count m:val="1"/>
                              <m:mcJc m:val="center"/>
                            </m:mcPr>
                          </m:mc>
                        </m:mcs>
                        <m:ctrlPr>
                          <a:rPr lang="en-US" i="1" smtClean="0">
                            <a:latin typeface="Cambria Math" panose="02040503050406030204" pitchFamily="18" charset="0"/>
                          </a:rPr>
                        </m:ctrlPr>
                      </m:mPr>
                      <m:mr>
                        <m:e>
                          <m:r>
                            <m:rPr>
                              <m:sty m:val="p"/>
                              <m:brk m:alnAt="7"/>
                            </m:rPr>
                            <a:rPr lang="en-US" b="0" i="0" smtClean="0">
                              <a:latin typeface="Cambria Math" panose="02040503050406030204" pitchFamily="18" charset="0"/>
                            </a:rPr>
                            <m:t>l</m:t>
                          </m:r>
                          <m:r>
                            <m:rPr>
                              <m:sty m:val="p"/>
                            </m:rPr>
                            <a:rPr lang="en-US" b="0" i="0" smtClean="0">
                              <a:latin typeface="Cambria Math" panose="02040503050406030204" pitchFamily="18" charset="0"/>
                            </a:rPr>
                            <m:t>im</m:t>
                          </m:r>
                          <m:r>
                            <m:rPr>
                              <m:brk m:alnAt="7"/>
                            </m:rPr>
                            <a:rPr lang="en-US" b="0" i="1" smtClean="0">
                              <a:latin typeface="Cambria Math" panose="02040503050406030204" pitchFamily="18" charset="0"/>
                            </a:rPr>
                            <m:t>⁡</m:t>
                          </m:r>
                        </m:e>
                      </m:mr>
                      <m:mr>
                        <m:e>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→2</m:t>
                          </m:r>
                        </m:e>
                      </m:mr>
                    </m:m>
                    <m:d>
                      <m:dPr>
                        <m:ctrlPr>
                          <a:rPr lang="en-US" i="1" smtClean="0">
                            <a:latin typeface="Cambria Math" panose="02040503050406030204" pitchFamily="18" charset="0"/>
                          </a:rPr>
                        </m:ctrlPr>
                      </m:dPr>
                      <m:e>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𝑥</m:t>
                            </m:r>
                            <m:r>
                              <a:rPr lang="en-US" b="0" i="1" smtClean="0">
                                <a:latin typeface="Cambria Math" panose="02040503050406030204" pitchFamily="18" charset="0"/>
                              </a:rPr>
                              <m:t>−2</m:t>
                            </m:r>
                          </m:e>
                        </m:rad>
                        <m:r>
                          <a:rPr lang="en-US" b="0" i="1" smtClean="0">
                            <a:latin typeface="Cambria Math" panose="02040503050406030204" pitchFamily="18" charset="0"/>
                          </a:rPr>
                          <m:t>+3</m:t>
                        </m:r>
                      </m:e>
                    </m:d>
                    <m:r>
                      <a:rPr lang="en-US" b="0" i="1" smtClean="0">
                        <a:latin typeface="Cambria Math" panose="02040503050406030204" pitchFamily="18" charset="0"/>
                      </a:rPr>
                      <m:t> </m:t>
                    </m:r>
                  </m:oMath>
                </a14:m>
                <a:r>
                  <a:rPr lang="en-US" dirty="0"/>
                  <a:t>  </a:t>
                </a:r>
              </a:p>
              <a:p>
                <a:pPr marL="0" indent="0">
                  <a:buNone/>
                </a:pPr>
                <a:endParaRPr lang="en-US" dirty="0"/>
              </a:p>
              <a:p>
                <a:pPr marL="0" indent="0">
                  <a:buNone/>
                </a:pPr>
                <a:r>
                  <a:rPr lang="en-US" dirty="0"/>
                  <a:t>In other words, </a:t>
                </a:r>
              </a:p>
              <a:p>
                <a:pPr marL="0" indent="0">
                  <a:buNone/>
                </a:pPr>
                <a14:m>
                  <m:oMath xmlns:m="http://schemas.openxmlformats.org/officeDocument/2006/math">
                    <m:m>
                      <m:mPr>
                        <m:mcs>
                          <m:mc>
                            <m:mcPr>
                              <m:count m:val="1"/>
                              <m:mcJc m:val="center"/>
                            </m:mcPr>
                          </m:mc>
                        </m:mcs>
                        <m:ctrlPr>
                          <a:rPr lang="en-US" i="1">
                            <a:latin typeface="Cambria Math" panose="02040503050406030204" pitchFamily="18" charset="0"/>
                          </a:rPr>
                        </m:ctrlPr>
                      </m:mPr>
                      <m:mr>
                        <m:e>
                          <m:r>
                            <m:rPr>
                              <m:sty m:val="p"/>
                              <m:brk m:alnAt="7"/>
                            </m:rPr>
                            <a:rPr lang="en-US">
                              <a:latin typeface="Cambria Math" panose="02040503050406030204" pitchFamily="18" charset="0"/>
                            </a:rPr>
                            <m:t>l</m:t>
                          </m:r>
                          <m:r>
                            <m:rPr>
                              <m:sty m:val="p"/>
                            </m:rPr>
                            <a:rPr lang="en-US">
                              <a:latin typeface="Cambria Math" panose="02040503050406030204" pitchFamily="18" charset="0"/>
                            </a:rPr>
                            <m:t>im</m:t>
                          </m:r>
                          <m:r>
                            <m:rPr>
                              <m:brk m:alnAt="7"/>
                            </m:rPr>
                            <a:rPr lang="en-US" i="1">
                              <a:latin typeface="Cambria Math" panose="02040503050406030204" pitchFamily="18" charset="0"/>
                            </a:rPr>
                            <m:t>⁡</m:t>
                          </m:r>
                        </m:e>
                      </m:mr>
                      <m:mr>
                        <m:e>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2</m:t>
                              </m:r>
                            </m:e>
                            <m:sup>
                              <m:r>
                                <a:rPr lang="en-US" b="0" i="1" smtClean="0">
                                  <a:latin typeface="Cambria Math" panose="02040503050406030204" pitchFamily="18" charset="0"/>
                                  <a:ea typeface="Cambria Math" panose="02040503050406030204" pitchFamily="18" charset="0"/>
                                </a:rPr>
                                <m:t>−</m:t>
                              </m:r>
                            </m:sup>
                          </m:sSup>
                        </m:e>
                      </m:mr>
                    </m:m>
                    <m:d>
                      <m:dPr>
                        <m:ctrlPr>
                          <a:rPr lang="en-US" i="1">
                            <a:latin typeface="Cambria Math" panose="02040503050406030204" pitchFamily="18" charset="0"/>
                          </a:rPr>
                        </m:ctrlPr>
                      </m:dPr>
                      <m:e>
                        <m:rad>
                          <m:radPr>
                            <m:degHide m:val="on"/>
                            <m:ctrlPr>
                              <a:rPr lang="en-US" i="1">
                                <a:latin typeface="Cambria Math" panose="02040503050406030204" pitchFamily="18" charset="0"/>
                              </a:rPr>
                            </m:ctrlPr>
                          </m:radPr>
                          <m:deg/>
                          <m:e>
                            <m:r>
                              <a:rPr lang="en-US" i="1">
                                <a:latin typeface="Cambria Math" panose="02040503050406030204" pitchFamily="18" charset="0"/>
                              </a:rPr>
                              <m:t>𝑥</m:t>
                            </m:r>
                            <m:r>
                              <a:rPr lang="en-US" i="1">
                                <a:latin typeface="Cambria Math" panose="02040503050406030204" pitchFamily="18" charset="0"/>
                              </a:rPr>
                              <m:t>−2</m:t>
                            </m:r>
                          </m:e>
                        </m:rad>
                        <m:r>
                          <a:rPr lang="en-US" i="1">
                            <a:latin typeface="Cambria Math" panose="02040503050406030204" pitchFamily="18" charset="0"/>
                          </a:rPr>
                          <m:t>+3</m:t>
                        </m:r>
                      </m:e>
                    </m:d>
                    <m:r>
                      <a:rPr lang="en-US" i="1">
                        <a:latin typeface="Cambria Math" panose="02040503050406030204" pitchFamily="18" charset="0"/>
                      </a:rPr>
                      <m:t> </m:t>
                    </m:r>
                  </m:oMath>
                </a14:m>
                <a:r>
                  <a:rPr lang="en-US" dirty="0"/>
                  <a:t>  </a:t>
                </a:r>
              </a:p>
              <a:p>
                <a:pPr marL="0" indent="0">
                  <a:buNone/>
                </a:pPr>
                <a:r>
                  <a:rPr lang="en-US" dirty="0"/>
                  <a:t>does not exist</a:t>
                </a:r>
              </a:p>
            </p:txBody>
          </p:sp>
        </mc:Choice>
        <mc:Fallback xmlns="">
          <p:sp>
            <p:nvSpPr>
              <p:cNvPr id="3" name="Content Placeholder 2">
                <a:extLst>
                  <a:ext uri="{FF2B5EF4-FFF2-40B4-BE49-F238E27FC236}">
                    <a16:creationId xmlns:a16="http://schemas.microsoft.com/office/drawing/2014/main" id="{990BAEDF-F370-4E4B-9C4C-6C3A295568A0}"/>
                  </a:ext>
                </a:extLst>
              </p:cNvPr>
              <p:cNvSpPr>
                <a:spLocks noGrp="1" noRot="1" noChangeAspect="1" noMove="1" noResize="1" noEditPoints="1" noAdjustHandles="1" noChangeArrowheads="1" noChangeShapeType="1" noTextEdit="1"/>
              </p:cNvSpPr>
              <p:nvPr>
                <p:ph sz="half" idx="1"/>
              </p:nvPr>
            </p:nvSpPr>
            <p:spPr>
              <a:blipFill>
                <a:blip r:embed="rId2"/>
                <a:stretch>
                  <a:fillRect l="-2471" t="-2241"/>
                </a:stretch>
              </a:blipFill>
            </p:spPr>
            <p:txBody>
              <a:bodyPr/>
              <a:lstStyle/>
              <a:p>
                <a:r>
                  <a:rPr lang="en-US">
                    <a:noFill/>
                  </a:rPr>
                  <a:t> </a:t>
                </a:r>
              </a:p>
            </p:txBody>
          </p:sp>
        </mc:Fallback>
      </mc:AlternateContent>
      <p:pic>
        <p:nvPicPr>
          <p:cNvPr id="1026" name="Picture 2" descr="Image preview">
            <a:extLst>
              <a:ext uri="{FF2B5EF4-FFF2-40B4-BE49-F238E27FC236}">
                <a16:creationId xmlns:a16="http://schemas.microsoft.com/office/drawing/2014/main" id="{654AE776-0CE7-4A85-ACFB-84EC3EEDC6E7}"/>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224719" y="1825625"/>
            <a:ext cx="5076561"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16966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6A17-0F0C-46E8-A6AB-CE03E81CE1F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990BAEDF-F370-4E4B-9C4C-6C3A295568A0}"/>
              </a:ext>
            </a:extLst>
          </p:cNvPr>
          <p:cNvSpPr>
            <a:spLocks noGrp="1"/>
          </p:cNvSpPr>
          <p:nvPr>
            <p:ph sz="half" idx="1"/>
          </p:nvPr>
        </p:nvSpPr>
        <p:spPr/>
        <p:txBody>
          <a:bodyPr>
            <a:normAutofit/>
          </a:bodyPr>
          <a:lstStyle/>
          <a:p>
            <a:pPr marL="0" indent="0">
              <a:buNone/>
            </a:pPr>
            <a:r>
              <a:rPr lang="en-US" dirty="0"/>
              <a:t>Solution:</a:t>
            </a:r>
          </a:p>
          <a:p>
            <a:pPr marL="0" indent="0">
              <a:buNone/>
            </a:pPr>
            <a:r>
              <a:rPr lang="en-US" dirty="0"/>
              <a:t>However, in this specific circumstance, where the function is not defined at all on one side of the x-value in question but is defined on the other side, we focus solely on the side on which the function is defined.</a:t>
            </a:r>
          </a:p>
        </p:txBody>
      </p:sp>
      <p:pic>
        <p:nvPicPr>
          <p:cNvPr id="1026" name="Picture 2" descr="Image preview">
            <a:extLst>
              <a:ext uri="{FF2B5EF4-FFF2-40B4-BE49-F238E27FC236}">
                <a16:creationId xmlns:a16="http://schemas.microsoft.com/office/drawing/2014/main" id="{654AE776-0CE7-4A85-ACFB-84EC3EEDC6E7}"/>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224719" y="1825625"/>
            <a:ext cx="5076561"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92118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6A17-0F0C-46E8-A6AB-CE03E81CE1F8}"/>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0BAEDF-F370-4E4B-9C4C-6C3A295568A0}"/>
                  </a:ext>
                </a:extLst>
              </p:cNvPr>
              <p:cNvSpPr>
                <a:spLocks noGrp="1"/>
              </p:cNvSpPr>
              <p:nvPr>
                <p:ph sz="half" idx="1"/>
              </p:nvPr>
            </p:nvSpPr>
            <p:spPr/>
            <p:txBody>
              <a:bodyPr>
                <a:normAutofit/>
              </a:bodyPr>
              <a:lstStyle/>
              <a:p>
                <a:pPr marL="0" indent="0">
                  <a:buNone/>
                </a:pPr>
                <a:r>
                  <a:rPr lang="en-US" dirty="0"/>
                  <a:t>Solution:</a:t>
                </a:r>
              </a:p>
              <a:p>
                <a:pPr marL="0" indent="0">
                  <a:buNone/>
                </a:pPr>
                <a:r>
                  <a:rPr lang="en-US" dirty="0"/>
                  <a:t>In other words, we will approach an x-value of 2 from the right.</a:t>
                </a:r>
              </a:p>
              <a:p>
                <a:pPr marL="0" indent="0">
                  <a:buNone/>
                </a:pPr>
                <a:endParaRPr lang="en-US" dirty="0"/>
              </a:p>
              <a:p>
                <a:pPr marL="0" indent="0">
                  <a:buNone/>
                </a:pPr>
                <a14:m>
                  <m:oMath xmlns:m="http://schemas.openxmlformats.org/officeDocument/2006/math">
                    <m:m>
                      <m:mPr>
                        <m:mcs>
                          <m:mc>
                            <m:mcPr>
                              <m:count m:val="1"/>
                              <m:mcJc m:val="center"/>
                            </m:mcPr>
                          </m:mc>
                        </m:mcs>
                        <m:ctrlPr>
                          <a:rPr lang="en-US" i="1" smtClean="0">
                            <a:latin typeface="Cambria Math" panose="02040503050406030204" pitchFamily="18" charset="0"/>
                          </a:rPr>
                        </m:ctrlPr>
                      </m:mPr>
                      <m:mr>
                        <m:e>
                          <m:func>
                            <m:funcPr>
                              <m:ctrlPr>
                                <a:rPr lang="en-US" b="0" i="1" smtClean="0">
                                  <a:latin typeface="Cambria Math" panose="02040503050406030204" pitchFamily="18" charset="0"/>
                                </a:rPr>
                              </m:ctrlPr>
                            </m:funcPr>
                            <m:fName>
                              <m:r>
                                <m:rPr>
                                  <m:sty m:val="p"/>
                                  <m:brk m:alnAt="7"/>
                                </m:rPr>
                                <a:rPr lang="en-US" b="0" i="0" smtClean="0">
                                  <a:latin typeface="Cambria Math" panose="02040503050406030204" pitchFamily="18" charset="0"/>
                                </a:rPr>
                                <m:t>l</m:t>
                              </m:r>
                              <m:r>
                                <m:rPr>
                                  <m:sty m:val="p"/>
                                </m:rPr>
                                <a:rPr lang="en-US" b="0" i="0" smtClean="0">
                                  <a:latin typeface="Cambria Math" panose="02040503050406030204" pitchFamily="18" charset="0"/>
                                </a:rPr>
                                <m:t>im</m:t>
                              </m:r>
                            </m:fName>
                            <m:e/>
                          </m:func>
                        </m:e>
                      </m:mr>
                      <m:mr>
                        <m:e>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2</m:t>
                              </m:r>
                            </m:e>
                            <m:sup>
                              <m:r>
                                <a:rPr lang="en-US" b="0" i="1" smtClean="0">
                                  <a:latin typeface="Cambria Math" panose="02040503050406030204" pitchFamily="18" charset="0"/>
                                  <a:ea typeface="Cambria Math" panose="02040503050406030204" pitchFamily="18" charset="0"/>
                                </a:rPr>
                                <m:t>+</m:t>
                              </m:r>
                            </m:sup>
                          </m:sSup>
                        </m:e>
                      </m:mr>
                    </m:m>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=3</m:t>
                    </m:r>
                  </m:oMath>
                </a14:m>
                <a:r>
                  <a:rPr lang="en-US" dirty="0"/>
                  <a:t>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990BAEDF-F370-4E4B-9C4C-6C3A295568A0}"/>
                  </a:ext>
                </a:extLst>
              </p:cNvPr>
              <p:cNvSpPr>
                <a:spLocks noGrp="1" noRot="1" noChangeAspect="1" noMove="1" noResize="1" noEditPoints="1" noAdjustHandles="1" noChangeArrowheads="1" noChangeShapeType="1" noTextEdit="1"/>
              </p:cNvSpPr>
              <p:nvPr>
                <p:ph sz="half" idx="1"/>
              </p:nvPr>
            </p:nvSpPr>
            <p:spPr>
              <a:blipFill>
                <a:blip r:embed="rId2"/>
                <a:stretch>
                  <a:fillRect l="-2471" t="-2241"/>
                </a:stretch>
              </a:blipFill>
            </p:spPr>
            <p:txBody>
              <a:bodyPr/>
              <a:lstStyle/>
              <a:p>
                <a:r>
                  <a:rPr lang="en-US">
                    <a:noFill/>
                  </a:rPr>
                  <a:t> </a:t>
                </a:r>
              </a:p>
            </p:txBody>
          </p:sp>
        </mc:Fallback>
      </mc:AlternateContent>
      <p:pic>
        <p:nvPicPr>
          <p:cNvPr id="1026" name="Picture 2" descr="Image preview">
            <a:extLst>
              <a:ext uri="{FF2B5EF4-FFF2-40B4-BE49-F238E27FC236}">
                <a16:creationId xmlns:a16="http://schemas.microsoft.com/office/drawing/2014/main" id="{654AE776-0CE7-4A85-ACFB-84EC3EEDC6E7}"/>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224719" y="1825625"/>
            <a:ext cx="5076561" cy="43513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7D327338-1BC9-4628-97A5-692ACAC63B51}"/>
                  </a:ext>
                </a:extLst>
              </p14:cNvPr>
              <p14:cNvContentPartPr/>
              <p14:nvPr/>
            </p14:nvContentPartPr>
            <p14:xfrm>
              <a:off x="8268075" y="3083972"/>
              <a:ext cx="574560" cy="496800"/>
            </p14:xfrm>
          </p:contentPart>
        </mc:Choice>
        <mc:Fallback xmlns="">
          <p:pic>
            <p:nvPicPr>
              <p:cNvPr id="6" name="Ink 5">
                <a:extLst>
                  <a:ext uri="{FF2B5EF4-FFF2-40B4-BE49-F238E27FC236}">
                    <a16:creationId xmlns:a16="http://schemas.microsoft.com/office/drawing/2014/main" id="{7D327338-1BC9-4628-97A5-692ACAC63B51}"/>
                  </a:ext>
                </a:extLst>
              </p:cNvPr>
              <p:cNvPicPr/>
              <p:nvPr/>
            </p:nvPicPr>
            <p:blipFill>
              <a:blip r:embed="rId5"/>
              <a:stretch>
                <a:fillRect/>
              </a:stretch>
            </p:blipFill>
            <p:spPr>
              <a:xfrm>
                <a:off x="8250075" y="3066332"/>
                <a:ext cx="610200" cy="532440"/>
              </a:xfrm>
              <a:prstGeom prst="rect">
                <a:avLst/>
              </a:prstGeom>
            </p:spPr>
          </p:pic>
        </mc:Fallback>
      </mc:AlternateContent>
    </p:spTree>
    <p:extLst>
      <p:ext uri="{BB962C8B-B14F-4D97-AF65-F5344CB8AC3E}">
        <p14:creationId xmlns:p14="http://schemas.microsoft.com/office/powerpoint/2010/main" val="67221554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6A17-0F0C-46E8-A6AB-CE03E81CE1F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990BAEDF-F370-4E4B-9C4C-6C3A295568A0}"/>
              </a:ext>
            </a:extLst>
          </p:cNvPr>
          <p:cNvSpPr>
            <a:spLocks noGrp="1"/>
          </p:cNvSpPr>
          <p:nvPr>
            <p:ph sz="half" idx="1"/>
          </p:nvPr>
        </p:nvSpPr>
        <p:spPr/>
        <p:txBody>
          <a:bodyPr>
            <a:normAutofit/>
          </a:bodyPr>
          <a:lstStyle/>
          <a:p>
            <a:pPr marL="0" indent="0">
              <a:buNone/>
            </a:pPr>
            <a:r>
              <a:rPr lang="en-US" dirty="0"/>
              <a:t>Solution:</a:t>
            </a:r>
          </a:p>
          <a:p>
            <a:pPr marL="0" indent="0">
              <a:buNone/>
            </a:pPr>
            <a:r>
              <a:rPr lang="en-US" dirty="0"/>
              <a:t>Since that is the only direction from which we can approach this x-value, therefore we state the value of that one-sided limit as the value of the limit of the function as x approaches 2.  </a:t>
            </a:r>
          </a:p>
        </p:txBody>
      </p:sp>
      <p:pic>
        <p:nvPicPr>
          <p:cNvPr id="1026" name="Picture 2" descr="Image preview">
            <a:extLst>
              <a:ext uri="{FF2B5EF4-FFF2-40B4-BE49-F238E27FC236}">
                <a16:creationId xmlns:a16="http://schemas.microsoft.com/office/drawing/2014/main" id="{654AE776-0CE7-4A85-ACFB-84EC3EEDC6E7}"/>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224719" y="1825625"/>
            <a:ext cx="5076561" cy="43513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7D327338-1BC9-4628-97A5-692ACAC63B51}"/>
                  </a:ext>
                </a:extLst>
              </p14:cNvPr>
              <p14:cNvContentPartPr/>
              <p14:nvPr/>
            </p14:nvContentPartPr>
            <p14:xfrm>
              <a:off x="8268075" y="3083972"/>
              <a:ext cx="574560" cy="496800"/>
            </p14:xfrm>
          </p:contentPart>
        </mc:Choice>
        <mc:Fallback xmlns="">
          <p:pic>
            <p:nvPicPr>
              <p:cNvPr id="6" name="Ink 5">
                <a:extLst>
                  <a:ext uri="{FF2B5EF4-FFF2-40B4-BE49-F238E27FC236}">
                    <a16:creationId xmlns:a16="http://schemas.microsoft.com/office/drawing/2014/main" id="{7D327338-1BC9-4628-97A5-692ACAC63B51}"/>
                  </a:ext>
                </a:extLst>
              </p:cNvPr>
              <p:cNvPicPr/>
              <p:nvPr/>
            </p:nvPicPr>
            <p:blipFill>
              <a:blip r:embed="rId4"/>
              <a:stretch>
                <a:fillRect/>
              </a:stretch>
            </p:blipFill>
            <p:spPr>
              <a:xfrm>
                <a:off x="8250075" y="3066332"/>
                <a:ext cx="610200" cy="532440"/>
              </a:xfrm>
              <a:prstGeom prst="rect">
                <a:avLst/>
              </a:prstGeom>
            </p:spPr>
          </p:pic>
        </mc:Fallback>
      </mc:AlternateContent>
    </p:spTree>
    <p:extLst>
      <p:ext uri="{BB962C8B-B14F-4D97-AF65-F5344CB8AC3E}">
        <p14:creationId xmlns:p14="http://schemas.microsoft.com/office/powerpoint/2010/main" val="3124791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6A17-0F0C-46E8-A6AB-CE03E81CE1F8}"/>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0BAEDF-F370-4E4B-9C4C-6C3A295568A0}"/>
                  </a:ext>
                </a:extLst>
              </p:cNvPr>
              <p:cNvSpPr>
                <a:spLocks noGrp="1"/>
              </p:cNvSpPr>
              <p:nvPr>
                <p:ph sz="half" idx="1"/>
              </p:nvPr>
            </p:nvSpPr>
            <p:spPr/>
            <p:txBody>
              <a:bodyPr>
                <a:normAutofit/>
              </a:bodyPr>
              <a:lstStyle/>
              <a:p>
                <a:pPr marL="0" indent="0">
                  <a:buNone/>
                </a:pPr>
                <a:r>
                  <a:rPr lang="en-US" dirty="0"/>
                  <a:t>Solution:</a:t>
                </a:r>
              </a:p>
              <a:p>
                <a:pPr marL="0" indent="0">
                  <a:buNone/>
                </a:pPr>
                <a:r>
                  <a:rPr lang="en-US" dirty="0"/>
                  <a:t>In other words, </a:t>
                </a:r>
              </a:p>
              <a:p>
                <a:pPr marL="0" indent="0">
                  <a:buNone/>
                </a:pPr>
                <a:endParaRPr lang="en-US" dirty="0"/>
              </a:p>
              <a:p>
                <a:pPr marL="0" indent="0">
                  <a:buNone/>
                </a:pPr>
                <a14:m>
                  <m:oMath xmlns:m="http://schemas.openxmlformats.org/officeDocument/2006/math">
                    <m:m>
                      <m:mPr>
                        <m:mcs>
                          <m:mc>
                            <m:mcPr>
                              <m:count m:val="1"/>
                              <m:mcJc m:val="center"/>
                            </m:mcPr>
                          </m:mc>
                        </m:mcs>
                        <m:ctrlPr>
                          <a:rPr lang="en-US" i="1" smtClean="0">
                            <a:latin typeface="Cambria Math" panose="02040503050406030204" pitchFamily="18" charset="0"/>
                          </a:rPr>
                        </m:ctrlPr>
                      </m:mPr>
                      <m:mr>
                        <m:e>
                          <m:func>
                            <m:funcPr>
                              <m:ctrlPr>
                                <a:rPr lang="en-US" b="0" i="1" smtClean="0">
                                  <a:latin typeface="Cambria Math" panose="02040503050406030204" pitchFamily="18" charset="0"/>
                                </a:rPr>
                              </m:ctrlPr>
                            </m:funcPr>
                            <m:fName>
                              <m:r>
                                <m:rPr>
                                  <m:sty m:val="p"/>
                                  <m:brk m:alnAt="7"/>
                                </m:rPr>
                                <a:rPr lang="en-US" b="0" i="0" smtClean="0">
                                  <a:latin typeface="Cambria Math" panose="02040503050406030204" pitchFamily="18" charset="0"/>
                                </a:rPr>
                                <m:t>l</m:t>
                              </m:r>
                              <m:r>
                                <m:rPr>
                                  <m:sty m:val="p"/>
                                </m:rPr>
                                <a:rPr lang="en-US" b="0" i="0" smtClean="0">
                                  <a:latin typeface="Cambria Math" panose="02040503050406030204" pitchFamily="18" charset="0"/>
                                </a:rPr>
                                <m:t>im</m:t>
                              </m:r>
                            </m:fName>
                            <m:e/>
                          </m:func>
                        </m:e>
                      </m:mr>
                      <m:mr>
                        <m:e>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→2</m:t>
                          </m:r>
                        </m:e>
                      </m:mr>
                    </m:m>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=3</m:t>
                    </m:r>
                  </m:oMath>
                </a14:m>
                <a:r>
                  <a:rPr lang="en-US" dirty="0"/>
                  <a:t>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990BAEDF-F370-4E4B-9C4C-6C3A295568A0}"/>
                  </a:ext>
                </a:extLst>
              </p:cNvPr>
              <p:cNvSpPr>
                <a:spLocks noGrp="1" noRot="1" noChangeAspect="1" noMove="1" noResize="1" noEditPoints="1" noAdjustHandles="1" noChangeArrowheads="1" noChangeShapeType="1" noTextEdit="1"/>
              </p:cNvSpPr>
              <p:nvPr>
                <p:ph sz="half" idx="1"/>
              </p:nvPr>
            </p:nvSpPr>
            <p:spPr>
              <a:blipFill>
                <a:blip r:embed="rId2"/>
                <a:stretch>
                  <a:fillRect l="-2471" t="-2241"/>
                </a:stretch>
              </a:blipFill>
            </p:spPr>
            <p:txBody>
              <a:bodyPr/>
              <a:lstStyle/>
              <a:p>
                <a:r>
                  <a:rPr lang="en-US">
                    <a:noFill/>
                  </a:rPr>
                  <a:t> </a:t>
                </a:r>
              </a:p>
            </p:txBody>
          </p:sp>
        </mc:Fallback>
      </mc:AlternateContent>
      <p:pic>
        <p:nvPicPr>
          <p:cNvPr id="1026" name="Picture 2" descr="Image preview">
            <a:extLst>
              <a:ext uri="{FF2B5EF4-FFF2-40B4-BE49-F238E27FC236}">
                <a16:creationId xmlns:a16="http://schemas.microsoft.com/office/drawing/2014/main" id="{654AE776-0CE7-4A85-ACFB-84EC3EEDC6E7}"/>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224719" y="1825625"/>
            <a:ext cx="5076561" cy="43513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7D327338-1BC9-4628-97A5-692ACAC63B51}"/>
                  </a:ext>
                </a:extLst>
              </p14:cNvPr>
              <p14:cNvContentPartPr/>
              <p14:nvPr/>
            </p14:nvContentPartPr>
            <p14:xfrm>
              <a:off x="8268075" y="3083972"/>
              <a:ext cx="574560" cy="496800"/>
            </p14:xfrm>
          </p:contentPart>
        </mc:Choice>
        <mc:Fallback xmlns="">
          <p:pic>
            <p:nvPicPr>
              <p:cNvPr id="6" name="Ink 5">
                <a:extLst>
                  <a:ext uri="{FF2B5EF4-FFF2-40B4-BE49-F238E27FC236}">
                    <a16:creationId xmlns:a16="http://schemas.microsoft.com/office/drawing/2014/main" id="{7D327338-1BC9-4628-97A5-692ACAC63B51}"/>
                  </a:ext>
                </a:extLst>
              </p:cNvPr>
              <p:cNvPicPr/>
              <p:nvPr/>
            </p:nvPicPr>
            <p:blipFill>
              <a:blip r:embed="rId5"/>
              <a:stretch>
                <a:fillRect/>
              </a:stretch>
            </p:blipFill>
            <p:spPr>
              <a:xfrm>
                <a:off x="8250075" y="3066332"/>
                <a:ext cx="610200" cy="532440"/>
              </a:xfrm>
              <a:prstGeom prst="rect">
                <a:avLst/>
              </a:prstGeom>
            </p:spPr>
          </p:pic>
        </mc:Fallback>
      </mc:AlternateContent>
    </p:spTree>
    <p:extLst>
      <p:ext uri="{BB962C8B-B14F-4D97-AF65-F5344CB8AC3E}">
        <p14:creationId xmlns:p14="http://schemas.microsoft.com/office/powerpoint/2010/main" val="3368093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4BAAB-DC31-4204-800E-DB63E03A1AD3}"/>
              </a:ext>
            </a:extLst>
          </p:cNvPr>
          <p:cNvSpPr>
            <a:spLocks noGrp="1"/>
          </p:cNvSpPr>
          <p:nvPr>
            <p:ph type="title"/>
          </p:nvPr>
        </p:nvSpPr>
        <p:spPr>
          <a:xfrm>
            <a:off x="838200" y="365125"/>
            <a:ext cx="10515600" cy="1325563"/>
          </a:xfrm>
        </p:spPr>
        <p:txBody>
          <a:bodyPr/>
          <a:lstStyle/>
          <a:p>
            <a:endParaRPr lang="en-US"/>
          </a:p>
        </p:txBody>
      </p:sp>
      <p:sp>
        <p:nvSpPr>
          <p:cNvPr id="3" name="Content Placeholder 2">
            <a:extLst>
              <a:ext uri="{FF2B5EF4-FFF2-40B4-BE49-F238E27FC236}">
                <a16:creationId xmlns:a16="http://schemas.microsoft.com/office/drawing/2014/main" id="{2E28AA08-A710-4A0B-A9D3-E8F5A574D5AF}"/>
              </a:ext>
            </a:extLst>
          </p:cNvPr>
          <p:cNvSpPr>
            <a:spLocks noGrp="1"/>
          </p:cNvSpPr>
          <p:nvPr>
            <p:ph sz="half" idx="1"/>
          </p:nvPr>
        </p:nvSpPr>
        <p:spPr>
          <a:xfrm>
            <a:off x="838200" y="1825625"/>
            <a:ext cx="5181600" cy="4351338"/>
          </a:xfrm>
        </p:spPr>
        <p:txBody>
          <a:bodyPr/>
          <a:lstStyle/>
          <a:p>
            <a:pPr marL="0" indent="0">
              <a:buNone/>
            </a:pPr>
            <a:r>
              <a:rPr lang="en-US" dirty="0"/>
              <a:t>Let’s approach an x-value of 3 from the left hand side.</a:t>
            </a:r>
          </a:p>
          <a:p>
            <a:pPr marL="0" indent="0">
              <a:buNone/>
            </a:pPr>
            <a:r>
              <a:rPr lang="en-US" sz="2400" dirty="0"/>
              <a:t>At an x-value of 1, the y-value is 0</a:t>
            </a:r>
          </a:p>
          <a:p>
            <a:pPr marL="0" indent="0">
              <a:buNone/>
            </a:pPr>
            <a:endParaRPr lang="en-US" dirty="0"/>
          </a:p>
        </p:txBody>
      </p:sp>
      <p:pic>
        <p:nvPicPr>
          <p:cNvPr id="2050" name="Picture 2" descr="Image preview">
            <a:extLst>
              <a:ext uri="{FF2B5EF4-FFF2-40B4-BE49-F238E27FC236}">
                <a16:creationId xmlns:a16="http://schemas.microsoft.com/office/drawing/2014/main" id="{8458536C-E79B-46D0-871C-4B62082CFBF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483095" y="1825625"/>
            <a:ext cx="2559810" cy="43513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FEE4138B-2E60-40CB-B4F4-C59FE79E5816}"/>
                  </a:ext>
                </a:extLst>
              </p14:cNvPr>
              <p14:cNvContentPartPr/>
              <p14:nvPr/>
            </p14:nvContentPartPr>
            <p14:xfrm>
              <a:off x="8164999" y="4325216"/>
              <a:ext cx="95400" cy="109080"/>
            </p14:xfrm>
          </p:contentPart>
        </mc:Choice>
        <mc:Fallback xmlns="">
          <p:pic>
            <p:nvPicPr>
              <p:cNvPr id="4" name="Ink 3">
                <a:extLst>
                  <a:ext uri="{FF2B5EF4-FFF2-40B4-BE49-F238E27FC236}">
                    <a16:creationId xmlns:a16="http://schemas.microsoft.com/office/drawing/2014/main" id="{FEE4138B-2E60-40CB-B4F4-C59FE79E5816}"/>
                  </a:ext>
                </a:extLst>
              </p:cNvPr>
              <p:cNvPicPr/>
              <p:nvPr/>
            </p:nvPicPr>
            <p:blipFill>
              <a:blip r:embed="rId4"/>
              <a:stretch>
                <a:fillRect/>
              </a:stretch>
            </p:blipFill>
            <p:spPr>
              <a:xfrm>
                <a:off x="8147359" y="4307576"/>
                <a:ext cx="131040" cy="144720"/>
              </a:xfrm>
              <a:prstGeom prst="rect">
                <a:avLst/>
              </a:prstGeom>
            </p:spPr>
          </p:pic>
        </mc:Fallback>
      </mc:AlternateContent>
    </p:spTree>
    <p:extLst>
      <p:ext uri="{BB962C8B-B14F-4D97-AF65-F5344CB8AC3E}">
        <p14:creationId xmlns:p14="http://schemas.microsoft.com/office/powerpoint/2010/main" val="36289046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4BAAB-DC31-4204-800E-DB63E03A1AD3}"/>
              </a:ext>
            </a:extLst>
          </p:cNvPr>
          <p:cNvSpPr>
            <a:spLocks noGrp="1"/>
          </p:cNvSpPr>
          <p:nvPr>
            <p:ph type="title"/>
          </p:nvPr>
        </p:nvSpPr>
        <p:spPr>
          <a:xfrm>
            <a:off x="838200" y="365125"/>
            <a:ext cx="10515600" cy="1325563"/>
          </a:xfrm>
        </p:spPr>
        <p:txBody>
          <a:bodyPr/>
          <a:lstStyle/>
          <a:p>
            <a:endParaRPr lang="en-US"/>
          </a:p>
        </p:txBody>
      </p:sp>
      <p:sp>
        <p:nvSpPr>
          <p:cNvPr id="3" name="Content Placeholder 2">
            <a:extLst>
              <a:ext uri="{FF2B5EF4-FFF2-40B4-BE49-F238E27FC236}">
                <a16:creationId xmlns:a16="http://schemas.microsoft.com/office/drawing/2014/main" id="{2E28AA08-A710-4A0B-A9D3-E8F5A574D5AF}"/>
              </a:ext>
            </a:extLst>
          </p:cNvPr>
          <p:cNvSpPr>
            <a:spLocks noGrp="1"/>
          </p:cNvSpPr>
          <p:nvPr>
            <p:ph sz="half" idx="1"/>
          </p:nvPr>
        </p:nvSpPr>
        <p:spPr>
          <a:xfrm>
            <a:off x="838200" y="1825625"/>
            <a:ext cx="5181600" cy="4351338"/>
          </a:xfrm>
        </p:spPr>
        <p:txBody>
          <a:bodyPr/>
          <a:lstStyle/>
          <a:p>
            <a:pPr marL="0" indent="0">
              <a:buNone/>
            </a:pPr>
            <a:r>
              <a:rPr lang="en-US" dirty="0"/>
              <a:t>Let’s approach an x-value of 3 from the left hand side.</a:t>
            </a:r>
          </a:p>
          <a:p>
            <a:pPr marL="0" indent="0">
              <a:buNone/>
            </a:pPr>
            <a:r>
              <a:rPr lang="en-US" sz="2400" dirty="0"/>
              <a:t>At an x-value of 1, the y-value is 0</a:t>
            </a:r>
          </a:p>
          <a:p>
            <a:pPr marL="0" indent="0">
              <a:buNone/>
            </a:pPr>
            <a:r>
              <a:rPr lang="en-US" sz="2400" dirty="0"/>
              <a:t>At an x-value of 2, the y-value is 3</a:t>
            </a:r>
          </a:p>
          <a:p>
            <a:pPr marL="0" indent="0">
              <a:buNone/>
            </a:pPr>
            <a:endParaRPr lang="en-US" sz="2400" dirty="0"/>
          </a:p>
          <a:p>
            <a:pPr marL="0" indent="0">
              <a:buNone/>
            </a:pPr>
            <a:endParaRPr lang="en-US" dirty="0"/>
          </a:p>
        </p:txBody>
      </p:sp>
      <p:pic>
        <p:nvPicPr>
          <p:cNvPr id="2050" name="Picture 2" descr="Image preview">
            <a:extLst>
              <a:ext uri="{FF2B5EF4-FFF2-40B4-BE49-F238E27FC236}">
                <a16:creationId xmlns:a16="http://schemas.microsoft.com/office/drawing/2014/main" id="{8458536C-E79B-46D0-871C-4B62082CFBF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483095" y="1825625"/>
            <a:ext cx="2559810" cy="43513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7FE42B6B-E87A-44A8-98BE-F36B59436948}"/>
                  </a:ext>
                </a:extLst>
              </p14:cNvPr>
              <p14:cNvContentPartPr/>
              <p14:nvPr/>
            </p14:nvContentPartPr>
            <p14:xfrm>
              <a:off x="8470073" y="3477092"/>
              <a:ext cx="74520" cy="98640"/>
            </p14:xfrm>
          </p:contentPart>
        </mc:Choice>
        <mc:Fallback xmlns="">
          <p:pic>
            <p:nvPicPr>
              <p:cNvPr id="7" name="Ink 6">
                <a:extLst>
                  <a:ext uri="{FF2B5EF4-FFF2-40B4-BE49-F238E27FC236}">
                    <a16:creationId xmlns:a16="http://schemas.microsoft.com/office/drawing/2014/main" id="{7FE42B6B-E87A-44A8-98BE-F36B59436948}"/>
                  </a:ext>
                </a:extLst>
              </p:cNvPr>
              <p:cNvPicPr/>
              <p:nvPr/>
            </p:nvPicPr>
            <p:blipFill>
              <a:blip r:embed="rId4"/>
              <a:stretch>
                <a:fillRect/>
              </a:stretch>
            </p:blipFill>
            <p:spPr>
              <a:xfrm>
                <a:off x="8452073" y="3459452"/>
                <a:ext cx="110160" cy="134280"/>
              </a:xfrm>
              <a:prstGeom prst="rect">
                <a:avLst/>
              </a:prstGeom>
            </p:spPr>
          </p:pic>
        </mc:Fallback>
      </mc:AlternateContent>
    </p:spTree>
    <p:extLst>
      <p:ext uri="{BB962C8B-B14F-4D97-AF65-F5344CB8AC3E}">
        <p14:creationId xmlns:p14="http://schemas.microsoft.com/office/powerpoint/2010/main" val="295223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4BAAB-DC31-4204-800E-DB63E03A1AD3}"/>
              </a:ext>
            </a:extLst>
          </p:cNvPr>
          <p:cNvSpPr>
            <a:spLocks noGrp="1"/>
          </p:cNvSpPr>
          <p:nvPr>
            <p:ph type="title"/>
          </p:nvPr>
        </p:nvSpPr>
        <p:spPr>
          <a:xfrm>
            <a:off x="838200" y="365125"/>
            <a:ext cx="10515600" cy="1325563"/>
          </a:xfrm>
        </p:spPr>
        <p:txBody>
          <a:bodyPr/>
          <a:lstStyle/>
          <a:p>
            <a:endParaRPr lang="en-US"/>
          </a:p>
        </p:txBody>
      </p:sp>
      <p:sp>
        <p:nvSpPr>
          <p:cNvPr id="3" name="Content Placeholder 2">
            <a:extLst>
              <a:ext uri="{FF2B5EF4-FFF2-40B4-BE49-F238E27FC236}">
                <a16:creationId xmlns:a16="http://schemas.microsoft.com/office/drawing/2014/main" id="{2E28AA08-A710-4A0B-A9D3-E8F5A574D5AF}"/>
              </a:ext>
            </a:extLst>
          </p:cNvPr>
          <p:cNvSpPr>
            <a:spLocks noGrp="1"/>
          </p:cNvSpPr>
          <p:nvPr>
            <p:ph sz="half" idx="1"/>
          </p:nvPr>
        </p:nvSpPr>
        <p:spPr>
          <a:xfrm>
            <a:off x="838200" y="1825625"/>
            <a:ext cx="5181600" cy="4351338"/>
          </a:xfrm>
        </p:spPr>
        <p:txBody>
          <a:bodyPr/>
          <a:lstStyle/>
          <a:p>
            <a:pPr marL="0" indent="0">
              <a:buNone/>
            </a:pPr>
            <a:r>
              <a:rPr lang="en-US" dirty="0"/>
              <a:t>Let’s approach an x-value of 3 from the left hand side.</a:t>
            </a:r>
          </a:p>
          <a:p>
            <a:pPr marL="0" indent="0">
              <a:buNone/>
            </a:pPr>
            <a:r>
              <a:rPr lang="en-US" sz="2400" dirty="0"/>
              <a:t>At an x-value of 1, the y-value is 0</a:t>
            </a:r>
          </a:p>
          <a:p>
            <a:pPr marL="0" indent="0">
              <a:buNone/>
            </a:pPr>
            <a:r>
              <a:rPr lang="en-US" sz="2400" dirty="0"/>
              <a:t>At an x-value of 2, the y-value is 3</a:t>
            </a:r>
          </a:p>
          <a:p>
            <a:pPr marL="0" indent="0">
              <a:buNone/>
            </a:pPr>
            <a:r>
              <a:rPr lang="en-US" sz="2400" dirty="0"/>
              <a:t>At an x-value of 2.5, the y-value is 3.75</a:t>
            </a:r>
          </a:p>
          <a:p>
            <a:pPr marL="0" indent="0">
              <a:buNone/>
            </a:pPr>
            <a:endParaRPr lang="en-US" sz="2400" dirty="0"/>
          </a:p>
          <a:p>
            <a:pPr marL="0" indent="0">
              <a:buNone/>
            </a:pPr>
            <a:endParaRPr lang="en-US" dirty="0"/>
          </a:p>
        </p:txBody>
      </p:sp>
      <p:pic>
        <p:nvPicPr>
          <p:cNvPr id="2050" name="Picture 2" descr="Image preview">
            <a:extLst>
              <a:ext uri="{FF2B5EF4-FFF2-40B4-BE49-F238E27FC236}">
                <a16:creationId xmlns:a16="http://schemas.microsoft.com/office/drawing/2014/main" id="{8458536C-E79B-46D0-871C-4B62082CFBF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483095" y="1825625"/>
            <a:ext cx="2559810" cy="43513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60340DE9-833D-4352-8629-86E769D49AF4}"/>
                  </a:ext>
                </a:extLst>
              </p14:cNvPr>
              <p14:cNvContentPartPr/>
              <p14:nvPr/>
            </p14:nvContentPartPr>
            <p14:xfrm>
              <a:off x="8622353" y="3286292"/>
              <a:ext cx="61200" cy="68400"/>
            </p14:xfrm>
          </p:contentPart>
        </mc:Choice>
        <mc:Fallback xmlns="">
          <p:pic>
            <p:nvPicPr>
              <p:cNvPr id="6" name="Ink 5">
                <a:extLst>
                  <a:ext uri="{FF2B5EF4-FFF2-40B4-BE49-F238E27FC236}">
                    <a16:creationId xmlns:a16="http://schemas.microsoft.com/office/drawing/2014/main" id="{60340DE9-833D-4352-8629-86E769D49AF4}"/>
                  </a:ext>
                </a:extLst>
              </p:cNvPr>
              <p:cNvPicPr/>
              <p:nvPr/>
            </p:nvPicPr>
            <p:blipFill>
              <a:blip r:embed="rId4"/>
              <a:stretch>
                <a:fillRect/>
              </a:stretch>
            </p:blipFill>
            <p:spPr>
              <a:xfrm>
                <a:off x="8604713" y="3268652"/>
                <a:ext cx="96840" cy="104040"/>
              </a:xfrm>
              <a:prstGeom prst="rect">
                <a:avLst/>
              </a:prstGeom>
            </p:spPr>
          </p:pic>
        </mc:Fallback>
      </mc:AlternateContent>
    </p:spTree>
    <p:extLst>
      <p:ext uri="{BB962C8B-B14F-4D97-AF65-F5344CB8AC3E}">
        <p14:creationId xmlns:p14="http://schemas.microsoft.com/office/powerpoint/2010/main" val="4018373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4BAAB-DC31-4204-800E-DB63E03A1AD3}"/>
              </a:ext>
            </a:extLst>
          </p:cNvPr>
          <p:cNvSpPr>
            <a:spLocks noGrp="1"/>
          </p:cNvSpPr>
          <p:nvPr>
            <p:ph type="title"/>
          </p:nvPr>
        </p:nvSpPr>
        <p:spPr>
          <a:xfrm>
            <a:off x="838200" y="365125"/>
            <a:ext cx="10515600" cy="1325563"/>
          </a:xfrm>
        </p:spPr>
        <p:txBody>
          <a:bodyPr/>
          <a:lstStyle/>
          <a:p>
            <a:endParaRPr lang="en-US"/>
          </a:p>
        </p:txBody>
      </p:sp>
      <p:sp>
        <p:nvSpPr>
          <p:cNvPr id="3" name="Content Placeholder 2">
            <a:extLst>
              <a:ext uri="{FF2B5EF4-FFF2-40B4-BE49-F238E27FC236}">
                <a16:creationId xmlns:a16="http://schemas.microsoft.com/office/drawing/2014/main" id="{2E28AA08-A710-4A0B-A9D3-E8F5A574D5AF}"/>
              </a:ext>
            </a:extLst>
          </p:cNvPr>
          <p:cNvSpPr>
            <a:spLocks noGrp="1"/>
          </p:cNvSpPr>
          <p:nvPr>
            <p:ph sz="half" idx="1"/>
          </p:nvPr>
        </p:nvSpPr>
        <p:spPr>
          <a:xfrm>
            <a:off x="838200" y="1825625"/>
            <a:ext cx="5181600" cy="4351338"/>
          </a:xfrm>
        </p:spPr>
        <p:txBody>
          <a:bodyPr/>
          <a:lstStyle/>
          <a:p>
            <a:pPr marL="0" indent="0">
              <a:buNone/>
            </a:pPr>
            <a:r>
              <a:rPr lang="en-US" dirty="0"/>
              <a:t>Let’s approach an x-value of 3 from the left hand side.</a:t>
            </a:r>
          </a:p>
          <a:p>
            <a:pPr marL="0" indent="0">
              <a:buNone/>
            </a:pPr>
            <a:r>
              <a:rPr lang="en-US" sz="2400" dirty="0"/>
              <a:t>At an x-value of 1, the y-value is 0</a:t>
            </a:r>
          </a:p>
          <a:p>
            <a:pPr marL="0" indent="0">
              <a:buNone/>
            </a:pPr>
            <a:r>
              <a:rPr lang="en-US" sz="2400" dirty="0"/>
              <a:t>At an x-value of 2, the y-value is 3</a:t>
            </a:r>
          </a:p>
          <a:p>
            <a:pPr marL="0" indent="0">
              <a:buNone/>
            </a:pPr>
            <a:r>
              <a:rPr lang="en-US" sz="2400" dirty="0"/>
              <a:t>At an x-value of 2.5, the y-value is 3.75</a:t>
            </a:r>
          </a:p>
          <a:p>
            <a:pPr marL="0" indent="0">
              <a:buNone/>
            </a:pPr>
            <a:r>
              <a:rPr lang="en-US" sz="2400" dirty="0"/>
              <a:t>At an x-value of 2.9, the y-value is 3.99</a:t>
            </a:r>
          </a:p>
          <a:p>
            <a:pPr marL="0" indent="0">
              <a:buNone/>
            </a:pPr>
            <a:endParaRPr lang="en-US" dirty="0"/>
          </a:p>
          <a:p>
            <a:pPr marL="0" indent="0">
              <a:buNone/>
            </a:pPr>
            <a:endParaRPr lang="en-US" dirty="0"/>
          </a:p>
        </p:txBody>
      </p:sp>
      <p:pic>
        <p:nvPicPr>
          <p:cNvPr id="2050" name="Picture 2" descr="Image preview">
            <a:extLst>
              <a:ext uri="{FF2B5EF4-FFF2-40B4-BE49-F238E27FC236}">
                <a16:creationId xmlns:a16="http://schemas.microsoft.com/office/drawing/2014/main" id="{8458536C-E79B-46D0-871C-4B62082CFBF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483095" y="1825625"/>
            <a:ext cx="2559810" cy="43513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3A8BDA44-08A1-43B3-A132-ADF7BBEE334F}"/>
                  </a:ext>
                </a:extLst>
              </p14:cNvPr>
              <p14:cNvContentPartPr/>
              <p14:nvPr/>
            </p14:nvContentPartPr>
            <p14:xfrm>
              <a:off x="8675273" y="3227612"/>
              <a:ext cx="77400" cy="119520"/>
            </p14:xfrm>
          </p:contentPart>
        </mc:Choice>
        <mc:Fallback xmlns="">
          <p:pic>
            <p:nvPicPr>
              <p:cNvPr id="4" name="Ink 3">
                <a:extLst>
                  <a:ext uri="{FF2B5EF4-FFF2-40B4-BE49-F238E27FC236}">
                    <a16:creationId xmlns:a16="http://schemas.microsoft.com/office/drawing/2014/main" id="{3A8BDA44-08A1-43B3-A132-ADF7BBEE334F}"/>
                  </a:ext>
                </a:extLst>
              </p:cNvPr>
              <p:cNvPicPr/>
              <p:nvPr/>
            </p:nvPicPr>
            <p:blipFill>
              <a:blip r:embed="rId4"/>
              <a:stretch>
                <a:fillRect/>
              </a:stretch>
            </p:blipFill>
            <p:spPr>
              <a:xfrm>
                <a:off x="8657633" y="3209612"/>
                <a:ext cx="113040" cy="155160"/>
              </a:xfrm>
              <a:prstGeom prst="rect">
                <a:avLst/>
              </a:prstGeom>
            </p:spPr>
          </p:pic>
        </mc:Fallback>
      </mc:AlternateContent>
    </p:spTree>
    <p:extLst>
      <p:ext uri="{BB962C8B-B14F-4D97-AF65-F5344CB8AC3E}">
        <p14:creationId xmlns:p14="http://schemas.microsoft.com/office/powerpoint/2010/main" val="995006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4BAAB-DC31-4204-800E-DB63E03A1AD3}"/>
              </a:ext>
            </a:extLst>
          </p:cNvPr>
          <p:cNvSpPr>
            <a:spLocks noGrp="1"/>
          </p:cNvSpPr>
          <p:nvPr>
            <p:ph type="title"/>
          </p:nvPr>
        </p:nvSpPr>
        <p:spPr>
          <a:xfrm>
            <a:off x="838200" y="365125"/>
            <a:ext cx="10515600" cy="1325563"/>
          </a:xfrm>
        </p:spPr>
        <p:txBody>
          <a:bodyPr/>
          <a:lstStyle/>
          <a:p>
            <a:endParaRPr lang="en-US"/>
          </a:p>
        </p:txBody>
      </p:sp>
      <p:sp>
        <p:nvSpPr>
          <p:cNvPr id="3" name="Content Placeholder 2">
            <a:extLst>
              <a:ext uri="{FF2B5EF4-FFF2-40B4-BE49-F238E27FC236}">
                <a16:creationId xmlns:a16="http://schemas.microsoft.com/office/drawing/2014/main" id="{2E28AA08-A710-4A0B-A9D3-E8F5A574D5AF}"/>
              </a:ext>
            </a:extLst>
          </p:cNvPr>
          <p:cNvSpPr>
            <a:spLocks noGrp="1"/>
          </p:cNvSpPr>
          <p:nvPr>
            <p:ph sz="half" idx="1"/>
          </p:nvPr>
        </p:nvSpPr>
        <p:spPr>
          <a:xfrm>
            <a:off x="838200" y="1825625"/>
            <a:ext cx="5181600" cy="4351338"/>
          </a:xfrm>
        </p:spPr>
        <p:txBody>
          <a:bodyPr>
            <a:normAutofit/>
          </a:bodyPr>
          <a:lstStyle/>
          <a:p>
            <a:pPr marL="0" indent="0">
              <a:buNone/>
            </a:pPr>
            <a:r>
              <a:rPr lang="en-US" dirty="0"/>
              <a:t>Let’s approach an x-value of 3 from the left hand side.</a:t>
            </a:r>
          </a:p>
          <a:p>
            <a:pPr marL="0" indent="0">
              <a:buNone/>
            </a:pPr>
            <a:r>
              <a:rPr lang="en-US" sz="2400" dirty="0"/>
              <a:t>At an x-value of 1, the y-value is 0</a:t>
            </a:r>
          </a:p>
          <a:p>
            <a:pPr marL="0" indent="0">
              <a:buNone/>
            </a:pPr>
            <a:r>
              <a:rPr lang="en-US" sz="2400" dirty="0"/>
              <a:t>At an x-value of 2, the y-value is 3</a:t>
            </a:r>
          </a:p>
          <a:p>
            <a:pPr marL="0" indent="0">
              <a:buNone/>
            </a:pPr>
            <a:r>
              <a:rPr lang="en-US" sz="2400" dirty="0"/>
              <a:t>At an x-value of 2.5, the y-value is 3.75</a:t>
            </a:r>
          </a:p>
          <a:p>
            <a:pPr marL="0" indent="0">
              <a:buNone/>
            </a:pPr>
            <a:r>
              <a:rPr lang="en-US" sz="2400" dirty="0"/>
              <a:t>At an x-value of 2.9, the y-value is 3.99</a:t>
            </a:r>
          </a:p>
          <a:p>
            <a:pPr marL="0" indent="0">
              <a:buNone/>
            </a:pPr>
            <a:r>
              <a:rPr lang="en-US" sz="2400" dirty="0"/>
              <a:t>At an x-value of 2.99, the y-value is 3.9999</a:t>
            </a:r>
          </a:p>
          <a:p>
            <a:pPr marL="0" indent="0">
              <a:buNone/>
            </a:pPr>
            <a:endParaRPr lang="en-US" dirty="0"/>
          </a:p>
          <a:p>
            <a:pPr marL="0" indent="0">
              <a:buNone/>
            </a:pPr>
            <a:endParaRPr lang="en-US" dirty="0"/>
          </a:p>
        </p:txBody>
      </p:sp>
      <p:pic>
        <p:nvPicPr>
          <p:cNvPr id="2050" name="Picture 2" descr="Image preview">
            <a:extLst>
              <a:ext uri="{FF2B5EF4-FFF2-40B4-BE49-F238E27FC236}">
                <a16:creationId xmlns:a16="http://schemas.microsoft.com/office/drawing/2014/main" id="{8458536C-E79B-46D0-871C-4B62082CFBF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483095" y="1825625"/>
            <a:ext cx="2559810" cy="43513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433DDE4F-503D-464C-8907-FE34E591F703}"/>
                  </a:ext>
                </a:extLst>
              </p14:cNvPr>
              <p14:cNvContentPartPr/>
              <p14:nvPr/>
            </p14:nvContentPartPr>
            <p14:xfrm>
              <a:off x="8730353" y="3199172"/>
              <a:ext cx="34200" cy="88560"/>
            </p14:xfrm>
          </p:contentPart>
        </mc:Choice>
        <mc:Fallback xmlns="">
          <p:pic>
            <p:nvPicPr>
              <p:cNvPr id="5" name="Ink 4">
                <a:extLst>
                  <a:ext uri="{FF2B5EF4-FFF2-40B4-BE49-F238E27FC236}">
                    <a16:creationId xmlns:a16="http://schemas.microsoft.com/office/drawing/2014/main" id="{433DDE4F-503D-464C-8907-FE34E591F703}"/>
                  </a:ext>
                </a:extLst>
              </p:cNvPr>
              <p:cNvPicPr/>
              <p:nvPr/>
            </p:nvPicPr>
            <p:blipFill>
              <a:blip r:embed="rId4"/>
              <a:stretch>
                <a:fillRect/>
              </a:stretch>
            </p:blipFill>
            <p:spPr>
              <a:xfrm>
                <a:off x="8712353" y="3181172"/>
                <a:ext cx="69840" cy="124200"/>
              </a:xfrm>
              <a:prstGeom prst="rect">
                <a:avLst/>
              </a:prstGeom>
            </p:spPr>
          </p:pic>
        </mc:Fallback>
      </mc:AlternateContent>
    </p:spTree>
    <p:extLst>
      <p:ext uri="{BB962C8B-B14F-4D97-AF65-F5344CB8AC3E}">
        <p14:creationId xmlns:p14="http://schemas.microsoft.com/office/powerpoint/2010/main" val="3390854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4BAAB-DC31-4204-800E-DB63E03A1AD3}"/>
              </a:ext>
            </a:extLst>
          </p:cNvPr>
          <p:cNvSpPr>
            <a:spLocks noGrp="1"/>
          </p:cNvSpPr>
          <p:nvPr>
            <p:ph type="title"/>
          </p:nvPr>
        </p:nvSpPr>
        <p:spPr>
          <a:xfrm>
            <a:off x="838200" y="365125"/>
            <a:ext cx="10515600" cy="1325563"/>
          </a:xfrm>
        </p:spPr>
        <p:txBody>
          <a:bodyPr/>
          <a:lstStyle/>
          <a:p>
            <a:endParaRPr lang="en-US"/>
          </a:p>
        </p:txBody>
      </p:sp>
      <p:sp>
        <p:nvSpPr>
          <p:cNvPr id="3" name="Content Placeholder 2">
            <a:extLst>
              <a:ext uri="{FF2B5EF4-FFF2-40B4-BE49-F238E27FC236}">
                <a16:creationId xmlns:a16="http://schemas.microsoft.com/office/drawing/2014/main" id="{2E28AA08-A710-4A0B-A9D3-E8F5A574D5AF}"/>
              </a:ext>
            </a:extLst>
          </p:cNvPr>
          <p:cNvSpPr>
            <a:spLocks noGrp="1"/>
          </p:cNvSpPr>
          <p:nvPr>
            <p:ph sz="half" idx="1"/>
          </p:nvPr>
        </p:nvSpPr>
        <p:spPr>
          <a:xfrm>
            <a:off x="838200" y="1825625"/>
            <a:ext cx="5181600" cy="4351338"/>
          </a:xfrm>
        </p:spPr>
        <p:txBody>
          <a:bodyPr>
            <a:normAutofit/>
          </a:bodyPr>
          <a:lstStyle/>
          <a:p>
            <a:pPr marL="0" indent="0">
              <a:buNone/>
            </a:pPr>
            <a:r>
              <a:rPr lang="en-US" dirty="0"/>
              <a:t>In other words, as we approach the x-value of 3 from the left hand side, we can see that the y-value approaches 4</a:t>
            </a:r>
          </a:p>
          <a:p>
            <a:pPr marL="0" indent="0">
              <a:buNone/>
            </a:pPr>
            <a:endParaRPr lang="en-US" dirty="0"/>
          </a:p>
        </p:txBody>
      </p:sp>
      <p:pic>
        <p:nvPicPr>
          <p:cNvPr id="2050" name="Picture 2" descr="Image preview">
            <a:extLst>
              <a:ext uri="{FF2B5EF4-FFF2-40B4-BE49-F238E27FC236}">
                <a16:creationId xmlns:a16="http://schemas.microsoft.com/office/drawing/2014/main" id="{8458536C-E79B-46D0-871C-4B62082CFBF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483095" y="1825625"/>
            <a:ext cx="2559810" cy="43513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AA595CEE-CF30-45D9-822F-C31C64848E67}"/>
                  </a:ext>
                </a:extLst>
              </p14:cNvPr>
              <p14:cNvContentPartPr/>
              <p14:nvPr/>
            </p14:nvContentPartPr>
            <p14:xfrm>
              <a:off x="8134193" y="3143372"/>
              <a:ext cx="564480" cy="1037160"/>
            </p14:xfrm>
          </p:contentPart>
        </mc:Choice>
        <mc:Fallback xmlns="">
          <p:pic>
            <p:nvPicPr>
              <p:cNvPr id="10" name="Ink 9">
                <a:extLst>
                  <a:ext uri="{FF2B5EF4-FFF2-40B4-BE49-F238E27FC236}">
                    <a16:creationId xmlns:a16="http://schemas.microsoft.com/office/drawing/2014/main" id="{AA595CEE-CF30-45D9-822F-C31C64848E67}"/>
                  </a:ext>
                </a:extLst>
              </p:cNvPr>
              <p:cNvPicPr/>
              <p:nvPr/>
            </p:nvPicPr>
            <p:blipFill>
              <a:blip r:embed="rId4"/>
              <a:stretch>
                <a:fillRect/>
              </a:stretch>
            </p:blipFill>
            <p:spPr>
              <a:xfrm>
                <a:off x="8116553" y="3125732"/>
                <a:ext cx="600120" cy="1072800"/>
              </a:xfrm>
              <a:prstGeom prst="rect">
                <a:avLst/>
              </a:prstGeom>
            </p:spPr>
          </p:pic>
        </mc:Fallback>
      </mc:AlternateContent>
    </p:spTree>
    <p:extLst>
      <p:ext uri="{BB962C8B-B14F-4D97-AF65-F5344CB8AC3E}">
        <p14:creationId xmlns:p14="http://schemas.microsoft.com/office/powerpoint/2010/main" val="1808783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4BAAB-DC31-4204-800E-DB63E03A1AD3}"/>
              </a:ext>
            </a:extLst>
          </p:cNvPr>
          <p:cNvSpPr>
            <a:spLocks noGrp="1"/>
          </p:cNvSpPr>
          <p:nvPr>
            <p:ph type="title"/>
          </p:nvPr>
        </p:nvSpPr>
        <p:spPr>
          <a:xfrm>
            <a:off x="838200" y="365125"/>
            <a:ext cx="10515600" cy="1325563"/>
          </a:xfrm>
        </p:spPr>
        <p:txBody>
          <a:bodyPr/>
          <a:lstStyle/>
          <a:p>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28AA08-A710-4A0B-A9D3-E8F5A574D5AF}"/>
                  </a:ext>
                </a:extLst>
              </p:cNvPr>
              <p:cNvSpPr>
                <a:spLocks noGrp="1"/>
              </p:cNvSpPr>
              <p:nvPr>
                <p:ph sz="half" idx="1"/>
              </p:nvPr>
            </p:nvSpPr>
            <p:spPr>
              <a:xfrm>
                <a:off x="838200" y="1825625"/>
                <a:ext cx="5181600" cy="4351338"/>
              </a:xfrm>
            </p:spPr>
            <p:txBody>
              <a:bodyPr>
                <a:normAutofit/>
              </a:bodyPr>
              <a:lstStyle/>
              <a:p>
                <a:pPr marL="0" indent="0">
                  <a:buNone/>
                </a:pPr>
                <a:r>
                  <a:rPr lang="en-US" dirty="0"/>
                  <a:t>We write</a:t>
                </a:r>
              </a:p>
              <a:p>
                <a:pPr marL="0" indent="0">
                  <a:buNone/>
                </a:pPr>
                <a:endParaRPr lang="en-US" dirty="0"/>
              </a:p>
              <a:p>
                <a:pPr marL="0" indent="0">
                  <a:buNone/>
                </a:pPr>
                <a14:m>
                  <m:oMath xmlns:m="http://schemas.openxmlformats.org/officeDocument/2006/math">
                    <m:m>
                      <m:mPr>
                        <m:mcs>
                          <m:mc>
                            <m:mcPr>
                              <m:count m:val="1"/>
                              <m:mcJc m:val="center"/>
                            </m:mcPr>
                          </m:mc>
                        </m:mcs>
                        <m:ctrlPr>
                          <a:rPr lang="en-US" i="1" smtClean="0">
                            <a:latin typeface="Cambria Math" panose="02040503050406030204" pitchFamily="18" charset="0"/>
                          </a:rPr>
                        </m:ctrlPr>
                      </m:mPr>
                      <m:mr>
                        <m:e>
                          <m:r>
                            <m:rPr>
                              <m:sty m:val="p"/>
                              <m:brk m:alnAt="7"/>
                            </m:rPr>
                            <a:rPr lang="en-US" b="0" i="0" smtClean="0">
                              <a:latin typeface="Cambria Math" panose="02040503050406030204" pitchFamily="18" charset="0"/>
                            </a:rPr>
                            <m:t>l</m:t>
                          </m:r>
                          <m:r>
                            <m:rPr>
                              <m:sty m:val="p"/>
                            </m:rPr>
                            <a:rPr lang="en-US" b="0" i="0" smtClean="0">
                              <a:latin typeface="Cambria Math" panose="02040503050406030204" pitchFamily="18" charset="0"/>
                            </a:rPr>
                            <m:t>im</m:t>
                          </m:r>
                          <m:r>
                            <m:rPr>
                              <m:brk m:alnAt="7"/>
                            </m:rPr>
                            <a:rPr lang="en-US" b="0" i="1" smtClean="0">
                              <a:latin typeface="Cambria Math" panose="02040503050406030204" pitchFamily="18" charset="0"/>
                            </a:rPr>
                            <m:t>⁡</m:t>
                          </m:r>
                        </m:e>
                      </m:mr>
                      <m:mr>
                        <m:e>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p>
                            <m:sSupPr>
                              <m:ctrlPr>
                                <a:rPr lang="en-US" b="0" i="1" smtClean="0">
                                  <a:solidFill>
                                    <a:srgbClr val="FF0000"/>
                                  </a:solidFill>
                                  <a:latin typeface="Cambria Math" panose="02040503050406030204" pitchFamily="18" charset="0"/>
                                  <a:ea typeface="Cambria Math" panose="02040503050406030204" pitchFamily="18" charset="0"/>
                                </a:rPr>
                              </m:ctrlPr>
                            </m:sSupPr>
                            <m:e>
                              <m:r>
                                <a:rPr lang="en-US" b="0" i="1" smtClean="0">
                                  <a:solidFill>
                                    <a:srgbClr val="FF0000"/>
                                  </a:solidFill>
                                  <a:latin typeface="Cambria Math" panose="02040503050406030204" pitchFamily="18" charset="0"/>
                                  <a:ea typeface="Cambria Math" panose="02040503050406030204" pitchFamily="18" charset="0"/>
                                </a:rPr>
                                <m:t>3</m:t>
                              </m:r>
                            </m:e>
                            <m:sup>
                              <m:r>
                                <a:rPr lang="en-US" b="0" i="1" smtClean="0">
                                  <a:solidFill>
                                    <a:srgbClr val="FF0000"/>
                                  </a:solidFill>
                                  <a:latin typeface="Cambria Math" panose="02040503050406030204" pitchFamily="18" charset="0"/>
                                  <a:ea typeface="Cambria Math" panose="02040503050406030204" pitchFamily="18" charset="0"/>
                                </a:rPr>
                                <m:t>−</m:t>
                              </m:r>
                            </m:sup>
                          </m:sSup>
                        </m:e>
                      </m:mr>
                    </m:m>
                  </m:oMath>
                </a14:m>
                <a:r>
                  <a:rPr lang="en-US" dirty="0"/>
                  <a:t> </a:t>
                </a:r>
                <a14:m>
                  <m:oMath xmlns:m="http://schemas.openxmlformats.org/officeDocument/2006/math">
                    <m:d>
                      <m:dPr>
                        <m:ctrlPr>
                          <a:rPr lang="en-US" i="1" dirty="0" smtClean="0">
                            <a:latin typeface="Cambria Math" panose="02040503050406030204" pitchFamily="18" charset="0"/>
                          </a:rPr>
                        </m:ctrlPr>
                      </m:dPr>
                      <m:e>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𝑥</m:t>
                            </m:r>
                          </m:e>
                          <m:sup>
                            <m:r>
                              <a:rPr lang="en-US" b="0" i="1" dirty="0" smtClean="0">
                                <a:latin typeface="Cambria Math" panose="02040503050406030204" pitchFamily="18" charset="0"/>
                              </a:rPr>
                              <m:t>2</m:t>
                            </m:r>
                          </m:sup>
                        </m:sSup>
                        <m:r>
                          <a:rPr lang="en-US" b="0" i="1" dirty="0" smtClean="0">
                            <a:latin typeface="Cambria Math" panose="02040503050406030204" pitchFamily="18" charset="0"/>
                          </a:rPr>
                          <m:t>+6</m:t>
                        </m:r>
                        <m:r>
                          <a:rPr lang="en-US" b="0" i="1" dirty="0" smtClean="0">
                            <a:latin typeface="Cambria Math" panose="02040503050406030204" pitchFamily="18" charset="0"/>
                          </a:rPr>
                          <m:t>𝑥</m:t>
                        </m:r>
                        <m:r>
                          <a:rPr lang="en-US" b="0" i="1" dirty="0" smtClean="0">
                            <a:latin typeface="Cambria Math" panose="02040503050406030204" pitchFamily="18" charset="0"/>
                          </a:rPr>
                          <m:t>−5</m:t>
                        </m:r>
                      </m:e>
                    </m:d>
                    <m:r>
                      <a:rPr lang="en-US" b="0" i="1" dirty="0" smtClean="0">
                        <a:latin typeface="Cambria Math" panose="02040503050406030204" pitchFamily="18" charset="0"/>
                      </a:rPr>
                      <m:t>=4</m:t>
                    </m:r>
                  </m:oMath>
                </a14:m>
                <a:endParaRPr lang="en-US" dirty="0"/>
              </a:p>
              <a:p>
                <a:pPr marL="0" indent="0">
                  <a:buNone/>
                </a:pPr>
                <a:endParaRPr lang="en-US" dirty="0"/>
              </a:p>
              <a:p>
                <a:pPr marL="0" indent="0">
                  <a:buNone/>
                </a:pPr>
                <a:r>
                  <a:rPr lang="en-US" dirty="0"/>
                  <a:t>This is called a one-sided limit. We still have more work to do to evaluate </a:t>
                </a:r>
                <a14:m>
                  <m:oMath xmlns:m="http://schemas.openxmlformats.org/officeDocument/2006/math">
                    <m:m>
                      <m:mPr>
                        <m:mcs>
                          <m:mc>
                            <m:mcPr>
                              <m:count m:val="1"/>
                              <m:mcJc m:val="center"/>
                            </m:mcPr>
                          </m:mc>
                        </m:mcs>
                        <m:ctrlPr>
                          <a:rPr lang="en-US" i="1">
                            <a:latin typeface="Cambria Math" panose="02040503050406030204" pitchFamily="18" charset="0"/>
                          </a:rPr>
                        </m:ctrlPr>
                      </m:mPr>
                      <m:mr>
                        <m:e>
                          <m:r>
                            <m:rPr>
                              <m:sty m:val="p"/>
                              <m:brk m:alnAt="7"/>
                            </m:rPr>
                            <a:rPr lang="en-US">
                              <a:latin typeface="Cambria Math" panose="02040503050406030204" pitchFamily="18" charset="0"/>
                            </a:rPr>
                            <m:t>l</m:t>
                          </m:r>
                          <m:r>
                            <m:rPr>
                              <m:sty m:val="p"/>
                            </m:rPr>
                            <a:rPr lang="en-US">
                              <a:latin typeface="Cambria Math" panose="02040503050406030204" pitchFamily="18" charset="0"/>
                            </a:rPr>
                            <m:t>im</m:t>
                          </m:r>
                          <m:r>
                            <m:rPr>
                              <m:brk m:alnAt="7"/>
                            </m:rPr>
                            <a:rPr lang="en-US" i="1">
                              <a:latin typeface="Cambria Math" panose="02040503050406030204" pitchFamily="18" charset="0"/>
                            </a:rPr>
                            <m:t>⁡</m:t>
                          </m:r>
                        </m:e>
                      </m:mr>
                      <m:mr>
                        <m:e>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e>
                      </m:mr>
                    </m:m>
                  </m:oMath>
                </a14:m>
                <a:r>
                  <a:rPr lang="en-US" dirty="0"/>
                  <a:t> </a:t>
                </a:r>
                <a14:m>
                  <m:oMath xmlns:m="http://schemas.openxmlformats.org/officeDocument/2006/math">
                    <m:d>
                      <m:dPr>
                        <m:ctrlPr>
                          <a:rPr lang="en-US" i="1" dirty="0">
                            <a:latin typeface="Cambria Math" panose="02040503050406030204" pitchFamily="18" charset="0"/>
                          </a:rPr>
                        </m:ctrlPr>
                      </m:dPr>
                      <m:e>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𝑥</m:t>
                            </m:r>
                          </m:e>
                          <m:sup>
                            <m:r>
                              <a:rPr lang="en-US" i="1" dirty="0">
                                <a:latin typeface="Cambria Math" panose="02040503050406030204" pitchFamily="18" charset="0"/>
                              </a:rPr>
                              <m:t>2</m:t>
                            </m:r>
                          </m:sup>
                        </m:sSup>
                        <m:r>
                          <a:rPr lang="en-US" i="1" dirty="0">
                            <a:latin typeface="Cambria Math" panose="02040503050406030204" pitchFamily="18" charset="0"/>
                          </a:rPr>
                          <m:t>+6</m:t>
                        </m:r>
                        <m:r>
                          <a:rPr lang="en-US" i="1" dirty="0">
                            <a:latin typeface="Cambria Math" panose="02040503050406030204" pitchFamily="18" charset="0"/>
                          </a:rPr>
                          <m:t>𝑥</m:t>
                        </m:r>
                        <m:r>
                          <a:rPr lang="en-US" i="1" dirty="0">
                            <a:latin typeface="Cambria Math" panose="02040503050406030204" pitchFamily="18" charset="0"/>
                          </a:rPr>
                          <m:t>−5</m:t>
                        </m:r>
                      </m:e>
                    </m:d>
                  </m:oMath>
                </a14:m>
                <a:r>
                  <a:rPr lang="en-US" dirty="0"/>
                  <a:t> , if it even exists.</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2E28AA08-A710-4A0B-A9D3-E8F5A574D5AF}"/>
                  </a:ext>
                </a:extLst>
              </p:cNvPr>
              <p:cNvSpPr>
                <a:spLocks noGrp="1" noRot="1" noChangeAspect="1" noMove="1" noResize="1" noEditPoints="1" noAdjustHandles="1" noChangeArrowheads="1" noChangeShapeType="1" noTextEdit="1"/>
              </p:cNvSpPr>
              <p:nvPr>
                <p:ph sz="half" idx="1"/>
              </p:nvPr>
            </p:nvSpPr>
            <p:spPr>
              <a:xfrm>
                <a:off x="838200" y="1825625"/>
                <a:ext cx="5181600" cy="4351338"/>
              </a:xfrm>
              <a:blipFill>
                <a:blip r:embed="rId2"/>
                <a:stretch>
                  <a:fillRect l="-2471" t="-2241" r="-2941" b="-560"/>
                </a:stretch>
              </a:blipFill>
            </p:spPr>
            <p:txBody>
              <a:bodyPr/>
              <a:lstStyle/>
              <a:p>
                <a:r>
                  <a:rPr lang="en-US">
                    <a:noFill/>
                  </a:rPr>
                  <a:t> </a:t>
                </a:r>
              </a:p>
            </p:txBody>
          </p:sp>
        </mc:Fallback>
      </mc:AlternateContent>
      <p:pic>
        <p:nvPicPr>
          <p:cNvPr id="2050" name="Picture 2" descr="Image preview">
            <a:extLst>
              <a:ext uri="{FF2B5EF4-FFF2-40B4-BE49-F238E27FC236}">
                <a16:creationId xmlns:a16="http://schemas.microsoft.com/office/drawing/2014/main" id="{8458536C-E79B-46D0-871C-4B62082CFBF2}"/>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483095" y="1825625"/>
            <a:ext cx="2559810" cy="43513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AA595CEE-CF30-45D9-822F-C31C64848E67}"/>
                  </a:ext>
                </a:extLst>
              </p14:cNvPr>
              <p14:cNvContentPartPr/>
              <p14:nvPr/>
            </p14:nvContentPartPr>
            <p14:xfrm>
              <a:off x="8134193" y="3143372"/>
              <a:ext cx="564480" cy="1037160"/>
            </p14:xfrm>
          </p:contentPart>
        </mc:Choice>
        <mc:Fallback xmlns="">
          <p:pic>
            <p:nvPicPr>
              <p:cNvPr id="10" name="Ink 9">
                <a:extLst>
                  <a:ext uri="{FF2B5EF4-FFF2-40B4-BE49-F238E27FC236}">
                    <a16:creationId xmlns:a16="http://schemas.microsoft.com/office/drawing/2014/main" id="{AA595CEE-CF30-45D9-822F-C31C64848E67}"/>
                  </a:ext>
                </a:extLst>
              </p:cNvPr>
              <p:cNvPicPr/>
              <p:nvPr/>
            </p:nvPicPr>
            <p:blipFill>
              <a:blip r:embed="rId5"/>
              <a:stretch>
                <a:fillRect/>
              </a:stretch>
            </p:blipFill>
            <p:spPr>
              <a:xfrm>
                <a:off x="8116553" y="3125732"/>
                <a:ext cx="600120" cy="1072800"/>
              </a:xfrm>
              <a:prstGeom prst="rect">
                <a:avLst/>
              </a:prstGeom>
            </p:spPr>
          </p:pic>
        </mc:Fallback>
      </mc:AlternateContent>
    </p:spTree>
    <p:extLst>
      <p:ext uri="{BB962C8B-B14F-4D97-AF65-F5344CB8AC3E}">
        <p14:creationId xmlns:p14="http://schemas.microsoft.com/office/powerpoint/2010/main" val="9960816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4BAAB-DC31-4204-800E-DB63E03A1AD3}"/>
              </a:ext>
            </a:extLst>
          </p:cNvPr>
          <p:cNvSpPr>
            <a:spLocks noGrp="1"/>
          </p:cNvSpPr>
          <p:nvPr>
            <p:ph type="title"/>
          </p:nvPr>
        </p:nvSpPr>
        <p:spPr>
          <a:xfrm>
            <a:off x="838200" y="365125"/>
            <a:ext cx="10515600" cy="1325563"/>
          </a:xfrm>
        </p:spPr>
        <p:txBody>
          <a:bodyPr/>
          <a:lstStyle/>
          <a:p>
            <a:endParaRPr lang="en-US"/>
          </a:p>
        </p:txBody>
      </p:sp>
      <p:sp>
        <p:nvSpPr>
          <p:cNvPr id="3" name="Content Placeholder 2">
            <a:extLst>
              <a:ext uri="{FF2B5EF4-FFF2-40B4-BE49-F238E27FC236}">
                <a16:creationId xmlns:a16="http://schemas.microsoft.com/office/drawing/2014/main" id="{2E28AA08-A710-4A0B-A9D3-E8F5A574D5AF}"/>
              </a:ext>
            </a:extLst>
          </p:cNvPr>
          <p:cNvSpPr>
            <a:spLocks noGrp="1"/>
          </p:cNvSpPr>
          <p:nvPr>
            <p:ph sz="half" idx="1"/>
          </p:nvPr>
        </p:nvSpPr>
        <p:spPr>
          <a:xfrm>
            <a:off x="838200" y="1825625"/>
            <a:ext cx="5181600" cy="4351338"/>
          </a:xfrm>
        </p:spPr>
        <p:txBody>
          <a:bodyPr>
            <a:normAutofit/>
          </a:bodyPr>
          <a:lstStyle/>
          <a:p>
            <a:pPr marL="0" indent="0">
              <a:buNone/>
            </a:pPr>
            <a:r>
              <a:rPr lang="en-US" dirty="0"/>
              <a:t>Now, let’s approach an x-value of 3 from the right hand side</a:t>
            </a:r>
          </a:p>
        </p:txBody>
      </p:sp>
      <p:pic>
        <p:nvPicPr>
          <p:cNvPr id="2050" name="Picture 2" descr="Image preview">
            <a:extLst>
              <a:ext uri="{FF2B5EF4-FFF2-40B4-BE49-F238E27FC236}">
                <a16:creationId xmlns:a16="http://schemas.microsoft.com/office/drawing/2014/main" id="{8458536C-E79B-46D0-871C-4B62082CFBF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483095" y="1825625"/>
            <a:ext cx="255981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8956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4BAAB-DC31-4204-800E-DB63E03A1AD3}"/>
              </a:ext>
            </a:extLst>
          </p:cNvPr>
          <p:cNvSpPr>
            <a:spLocks noGrp="1"/>
          </p:cNvSpPr>
          <p:nvPr>
            <p:ph type="title"/>
          </p:nvPr>
        </p:nvSpPr>
        <p:spPr>
          <a:xfrm>
            <a:off x="838200" y="365125"/>
            <a:ext cx="10515600" cy="1325563"/>
          </a:xfrm>
        </p:spPr>
        <p:txBody>
          <a:bodyPr/>
          <a:lstStyle/>
          <a:p>
            <a:endParaRPr lang="en-US"/>
          </a:p>
        </p:txBody>
      </p:sp>
      <p:sp>
        <p:nvSpPr>
          <p:cNvPr id="3" name="Content Placeholder 2">
            <a:extLst>
              <a:ext uri="{FF2B5EF4-FFF2-40B4-BE49-F238E27FC236}">
                <a16:creationId xmlns:a16="http://schemas.microsoft.com/office/drawing/2014/main" id="{2E28AA08-A710-4A0B-A9D3-E8F5A574D5AF}"/>
              </a:ext>
            </a:extLst>
          </p:cNvPr>
          <p:cNvSpPr>
            <a:spLocks noGrp="1"/>
          </p:cNvSpPr>
          <p:nvPr>
            <p:ph sz="half" idx="1"/>
          </p:nvPr>
        </p:nvSpPr>
        <p:spPr>
          <a:xfrm>
            <a:off x="838200" y="1825625"/>
            <a:ext cx="5181600" cy="4351338"/>
          </a:xfrm>
        </p:spPr>
        <p:txBody>
          <a:bodyPr/>
          <a:lstStyle/>
          <a:p>
            <a:pPr marL="0" indent="0">
              <a:buNone/>
            </a:pPr>
            <a:endParaRPr lang="en-US" dirty="0"/>
          </a:p>
          <a:p>
            <a:pPr marL="0" indent="0">
              <a:buNone/>
            </a:pPr>
            <a:r>
              <a:rPr lang="en-US" sz="2400" dirty="0"/>
              <a:t>At an x-value of 5, the y-value is 0</a:t>
            </a:r>
          </a:p>
          <a:p>
            <a:pPr marL="0" indent="0">
              <a:buNone/>
            </a:pPr>
            <a:endParaRPr lang="en-US" dirty="0"/>
          </a:p>
        </p:txBody>
      </p:sp>
      <p:pic>
        <p:nvPicPr>
          <p:cNvPr id="2050" name="Picture 2" descr="Image preview">
            <a:extLst>
              <a:ext uri="{FF2B5EF4-FFF2-40B4-BE49-F238E27FC236}">
                <a16:creationId xmlns:a16="http://schemas.microsoft.com/office/drawing/2014/main" id="{8458536C-E79B-46D0-871C-4B62082CFBF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483095" y="1825625"/>
            <a:ext cx="2559810" cy="43513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B698E8EE-47C0-4EB7-867C-5F9568BF9796}"/>
                  </a:ext>
                </a:extLst>
              </p14:cNvPr>
              <p14:cNvContentPartPr/>
              <p14:nvPr/>
            </p14:nvContentPartPr>
            <p14:xfrm>
              <a:off x="9343073" y="4352612"/>
              <a:ext cx="93960" cy="97560"/>
            </p14:xfrm>
          </p:contentPart>
        </mc:Choice>
        <mc:Fallback xmlns="">
          <p:pic>
            <p:nvPicPr>
              <p:cNvPr id="5" name="Ink 4">
                <a:extLst>
                  <a:ext uri="{FF2B5EF4-FFF2-40B4-BE49-F238E27FC236}">
                    <a16:creationId xmlns:a16="http://schemas.microsoft.com/office/drawing/2014/main" id="{B698E8EE-47C0-4EB7-867C-5F9568BF9796}"/>
                  </a:ext>
                </a:extLst>
              </p:cNvPr>
              <p:cNvPicPr/>
              <p:nvPr/>
            </p:nvPicPr>
            <p:blipFill>
              <a:blip r:embed="rId4"/>
              <a:stretch>
                <a:fillRect/>
              </a:stretch>
            </p:blipFill>
            <p:spPr>
              <a:xfrm>
                <a:off x="9325433" y="4334612"/>
                <a:ext cx="129600" cy="133200"/>
              </a:xfrm>
              <a:prstGeom prst="rect">
                <a:avLst/>
              </a:prstGeom>
            </p:spPr>
          </p:pic>
        </mc:Fallback>
      </mc:AlternateContent>
    </p:spTree>
    <p:extLst>
      <p:ext uri="{BB962C8B-B14F-4D97-AF65-F5344CB8AC3E}">
        <p14:creationId xmlns:p14="http://schemas.microsoft.com/office/powerpoint/2010/main" val="2478444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9682B-1696-4543-BC4C-1287A7D98AF0}"/>
              </a:ext>
            </a:extLst>
          </p:cNvPr>
          <p:cNvSpPr>
            <a:spLocks noGrp="1"/>
          </p:cNvSpPr>
          <p:nvPr>
            <p:ph type="title"/>
          </p:nvPr>
        </p:nvSpPr>
        <p:spPr/>
        <p:txBody>
          <a:bodyPr/>
          <a:lstStyle/>
          <a:p>
            <a:r>
              <a:rPr lang="en-US" dirty="0"/>
              <a:t>Limits</a:t>
            </a:r>
          </a:p>
        </p:txBody>
      </p:sp>
      <p:sp>
        <p:nvSpPr>
          <p:cNvPr id="3" name="Content Placeholder 2">
            <a:extLst>
              <a:ext uri="{FF2B5EF4-FFF2-40B4-BE49-F238E27FC236}">
                <a16:creationId xmlns:a16="http://schemas.microsoft.com/office/drawing/2014/main" id="{A1F7F22C-8B31-42B7-BF1D-CDD59C47BEC6}"/>
              </a:ext>
            </a:extLst>
          </p:cNvPr>
          <p:cNvSpPr>
            <a:spLocks noGrp="1"/>
          </p:cNvSpPr>
          <p:nvPr>
            <p:ph idx="1"/>
          </p:nvPr>
        </p:nvSpPr>
        <p:spPr/>
        <p:txBody>
          <a:bodyPr/>
          <a:lstStyle/>
          <a:p>
            <a:pPr marL="0" indent="0">
              <a:buNone/>
            </a:pPr>
            <a:r>
              <a:rPr lang="en-US" dirty="0"/>
              <a:t>Imagine someone is standing 10 </a:t>
            </a:r>
            <a:r>
              <a:rPr lang="en-US" dirty="0" err="1"/>
              <a:t>metres</a:t>
            </a:r>
            <a:r>
              <a:rPr lang="en-US" dirty="0"/>
              <a:t> from a wall. We tell that person to move halfway to the wall. We then tell them to again move halfway to the wall. We then tell them to again move halfway to the wall, and we continue to do this. Theoretically, the person will never reach the wall. However, we can say that as the number of trials moves to infinity, the limit of where the person is standing will be the wall. </a:t>
            </a:r>
          </a:p>
          <a:p>
            <a:pPr marL="0" indent="0">
              <a:buNone/>
            </a:pPr>
            <a:r>
              <a:rPr lang="en-US" dirty="0"/>
              <a:t>Of course, the person will never reach the wall (theoretically), but we could still refer to the wall as the limit.</a:t>
            </a:r>
          </a:p>
        </p:txBody>
      </p:sp>
    </p:spTree>
    <p:extLst>
      <p:ext uri="{BB962C8B-B14F-4D97-AF65-F5344CB8AC3E}">
        <p14:creationId xmlns:p14="http://schemas.microsoft.com/office/powerpoint/2010/main" val="6465303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4BAAB-DC31-4204-800E-DB63E03A1AD3}"/>
              </a:ext>
            </a:extLst>
          </p:cNvPr>
          <p:cNvSpPr>
            <a:spLocks noGrp="1"/>
          </p:cNvSpPr>
          <p:nvPr>
            <p:ph type="title"/>
          </p:nvPr>
        </p:nvSpPr>
        <p:spPr>
          <a:xfrm>
            <a:off x="838200" y="365125"/>
            <a:ext cx="10515600" cy="1325563"/>
          </a:xfrm>
        </p:spPr>
        <p:txBody>
          <a:bodyPr/>
          <a:lstStyle/>
          <a:p>
            <a:endParaRPr lang="en-US"/>
          </a:p>
        </p:txBody>
      </p:sp>
      <p:sp>
        <p:nvSpPr>
          <p:cNvPr id="3" name="Content Placeholder 2">
            <a:extLst>
              <a:ext uri="{FF2B5EF4-FFF2-40B4-BE49-F238E27FC236}">
                <a16:creationId xmlns:a16="http://schemas.microsoft.com/office/drawing/2014/main" id="{2E28AA08-A710-4A0B-A9D3-E8F5A574D5AF}"/>
              </a:ext>
            </a:extLst>
          </p:cNvPr>
          <p:cNvSpPr>
            <a:spLocks noGrp="1"/>
          </p:cNvSpPr>
          <p:nvPr>
            <p:ph sz="half" idx="1"/>
          </p:nvPr>
        </p:nvSpPr>
        <p:spPr>
          <a:xfrm>
            <a:off x="838200" y="1825625"/>
            <a:ext cx="5181600" cy="4351338"/>
          </a:xfrm>
        </p:spPr>
        <p:txBody>
          <a:bodyPr/>
          <a:lstStyle/>
          <a:p>
            <a:pPr marL="0" indent="0">
              <a:buNone/>
            </a:pPr>
            <a:endParaRPr lang="en-US" dirty="0"/>
          </a:p>
          <a:p>
            <a:pPr marL="0" indent="0">
              <a:buNone/>
            </a:pPr>
            <a:r>
              <a:rPr lang="en-US" sz="2400" dirty="0"/>
              <a:t>At an x-value of 5, the y-value is 0</a:t>
            </a:r>
          </a:p>
          <a:p>
            <a:pPr marL="0" indent="0">
              <a:buNone/>
            </a:pPr>
            <a:r>
              <a:rPr lang="en-US" sz="2400" dirty="0"/>
              <a:t>At an x-value of 4, the y-value is 3</a:t>
            </a:r>
          </a:p>
          <a:p>
            <a:pPr marL="0" indent="0">
              <a:buNone/>
            </a:pPr>
            <a:endParaRPr lang="en-US" sz="2400" dirty="0"/>
          </a:p>
          <a:p>
            <a:pPr marL="0" indent="0">
              <a:buNone/>
            </a:pPr>
            <a:endParaRPr lang="en-US" dirty="0"/>
          </a:p>
        </p:txBody>
      </p:sp>
      <p:pic>
        <p:nvPicPr>
          <p:cNvPr id="2050" name="Picture 2" descr="Image preview">
            <a:extLst>
              <a:ext uri="{FF2B5EF4-FFF2-40B4-BE49-F238E27FC236}">
                <a16:creationId xmlns:a16="http://schemas.microsoft.com/office/drawing/2014/main" id="{8458536C-E79B-46D0-871C-4B62082CFBF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483095" y="1825625"/>
            <a:ext cx="2559810" cy="43513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4D00DF49-62A4-4683-9BE3-BDC30B8C6B02}"/>
                  </a:ext>
                </a:extLst>
              </p14:cNvPr>
              <p14:cNvContentPartPr/>
              <p14:nvPr/>
            </p14:nvContentPartPr>
            <p14:xfrm>
              <a:off x="9067673" y="3473852"/>
              <a:ext cx="75240" cy="96120"/>
            </p14:xfrm>
          </p:contentPart>
        </mc:Choice>
        <mc:Fallback xmlns="">
          <p:pic>
            <p:nvPicPr>
              <p:cNvPr id="4" name="Ink 3">
                <a:extLst>
                  <a:ext uri="{FF2B5EF4-FFF2-40B4-BE49-F238E27FC236}">
                    <a16:creationId xmlns:a16="http://schemas.microsoft.com/office/drawing/2014/main" id="{4D00DF49-62A4-4683-9BE3-BDC30B8C6B02}"/>
                  </a:ext>
                </a:extLst>
              </p:cNvPr>
              <p:cNvPicPr/>
              <p:nvPr/>
            </p:nvPicPr>
            <p:blipFill>
              <a:blip r:embed="rId4"/>
              <a:stretch>
                <a:fillRect/>
              </a:stretch>
            </p:blipFill>
            <p:spPr>
              <a:xfrm>
                <a:off x="9050033" y="3456212"/>
                <a:ext cx="110880" cy="131760"/>
              </a:xfrm>
              <a:prstGeom prst="rect">
                <a:avLst/>
              </a:prstGeom>
            </p:spPr>
          </p:pic>
        </mc:Fallback>
      </mc:AlternateContent>
    </p:spTree>
    <p:extLst>
      <p:ext uri="{BB962C8B-B14F-4D97-AF65-F5344CB8AC3E}">
        <p14:creationId xmlns:p14="http://schemas.microsoft.com/office/powerpoint/2010/main" val="37330022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4BAAB-DC31-4204-800E-DB63E03A1AD3}"/>
              </a:ext>
            </a:extLst>
          </p:cNvPr>
          <p:cNvSpPr>
            <a:spLocks noGrp="1"/>
          </p:cNvSpPr>
          <p:nvPr>
            <p:ph type="title"/>
          </p:nvPr>
        </p:nvSpPr>
        <p:spPr>
          <a:xfrm>
            <a:off x="838200" y="365125"/>
            <a:ext cx="10515600" cy="1325563"/>
          </a:xfrm>
        </p:spPr>
        <p:txBody>
          <a:bodyPr/>
          <a:lstStyle/>
          <a:p>
            <a:endParaRPr lang="en-US"/>
          </a:p>
        </p:txBody>
      </p:sp>
      <p:sp>
        <p:nvSpPr>
          <p:cNvPr id="3" name="Content Placeholder 2">
            <a:extLst>
              <a:ext uri="{FF2B5EF4-FFF2-40B4-BE49-F238E27FC236}">
                <a16:creationId xmlns:a16="http://schemas.microsoft.com/office/drawing/2014/main" id="{2E28AA08-A710-4A0B-A9D3-E8F5A574D5AF}"/>
              </a:ext>
            </a:extLst>
          </p:cNvPr>
          <p:cNvSpPr>
            <a:spLocks noGrp="1"/>
          </p:cNvSpPr>
          <p:nvPr>
            <p:ph sz="half" idx="1"/>
          </p:nvPr>
        </p:nvSpPr>
        <p:spPr>
          <a:xfrm>
            <a:off x="838200" y="1825625"/>
            <a:ext cx="5181600" cy="4351338"/>
          </a:xfrm>
        </p:spPr>
        <p:txBody>
          <a:bodyPr/>
          <a:lstStyle/>
          <a:p>
            <a:pPr marL="0" indent="0">
              <a:buNone/>
            </a:pPr>
            <a:endParaRPr lang="en-US" dirty="0"/>
          </a:p>
          <a:p>
            <a:pPr marL="0" indent="0">
              <a:buNone/>
            </a:pPr>
            <a:r>
              <a:rPr lang="en-US" sz="2400" dirty="0"/>
              <a:t>At an x-value of 5, the y-value is 0</a:t>
            </a:r>
          </a:p>
          <a:p>
            <a:pPr marL="0" indent="0">
              <a:buNone/>
            </a:pPr>
            <a:r>
              <a:rPr lang="en-US" sz="2400" dirty="0"/>
              <a:t>At an x-value of 4, the y-value is 3</a:t>
            </a:r>
          </a:p>
          <a:p>
            <a:pPr marL="0" indent="0">
              <a:buNone/>
            </a:pPr>
            <a:r>
              <a:rPr lang="en-US" sz="2400" dirty="0"/>
              <a:t>At an x-value of 3.5, the y-value is 3.75</a:t>
            </a:r>
          </a:p>
          <a:p>
            <a:pPr marL="0" indent="0">
              <a:buNone/>
            </a:pPr>
            <a:endParaRPr lang="en-US" sz="2400" dirty="0"/>
          </a:p>
          <a:p>
            <a:pPr marL="0" indent="0">
              <a:buNone/>
            </a:pPr>
            <a:endParaRPr lang="en-US" dirty="0"/>
          </a:p>
        </p:txBody>
      </p:sp>
      <p:pic>
        <p:nvPicPr>
          <p:cNvPr id="2050" name="Picture 2" descr="Image preview">
            <a:extLst>
              <a:ext uri="{FF2B5EF4-FFF2-40B4-BE49-F238E27FC236}">
                <a16:creationId xmlns:a16="http://schemas.microsoft.com/office/drawing/2014/main" id="{8458536C-E79B-46D0-871C-4B62082CFBF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483095" y="1825625"/>
            <a:ext cx="2559810" cy="43513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03C1B209-1D7E-45C3-9B0B-5420FEF90F57}"/>
                  </a:ext>
                </a:extLst>
              </p14:cNvPr>
              <p14:cNvContentPartPr/>
              <p14:nvPr/>
            </p14:nvContentPartPr>
            <p14:xfrm>
              <a:off x="8907833" y="3270092"/>
              <a:ext cx="74880" cy="89640"/>
            </p14:xfrm>
          </p:contentPart>
        </mc:Choice>
        <mc:Fallback xmlns="">
          <p:pic>
            <p:nvPicPr>
              <p:cNvPr id="4" name="Ink 3">
                <a:extLst>
                  <a:ext uri="{FF2B5EF4-FFF2-40B4-BE49-F238E27FC236}">
                    <a16:creationId xmlns:a16="http://schemas.microsoft.com/office/drawing/2014/main" id="{03C1B209-1D7E-45C3-9B0B-5420FEF90F57}"/>
                  </a:ext>
                </a:extLst>
              </p:cNvPr>
              <p:cNvPicPr/>
              <p:nvPr/>
            </p:nvPicPr>
            <p:blipFill>
              <a:blip r:embed="rId4"/>
              <a:stretch>
                <a:fillRect/>
              </a:stretch>
            </p:blipFill>
            <p:spPr>
              <a:xfrm>
                <a:off x="8890193" y="3252092"/>
                <a:ext cx="110520" cy="125280"/>
              </a:xfrm>
              <a:prstGeom prst="rect">
                <a:avLst/>
              </a:prstGeom>
            </p:spPr>
          </p:pic>
        </mc:Fallback>
      </mc:AlternateContent>
    </p:spTree>
    <p:extLst>
      <p:ext uri="{BB962C8B-B14F-4D97-AF65-F5344CB8AC3E}">
        <p14:creationId xmlns:p14="http://schemas.microsoft.com/office/powerpoint/2010/main" val="1839604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4BAAB-DC31-4204-800E-DB63E03A1AD3}"/>
              </a:ext>
            </a:extLst>
          </p:cNvPr>
          <p:cNvSpPr>
            <a:spLocks noGrp="1"/>
          </p:cNvSpPr>
          <p:nvPr>
            <p:ph type="title"/>
          </p:nvPr>
        </p:nvSpPr>
        <p:spPr>
          <a:xfrm>
            <a:off x="838200" y="365125"/>
            <a:ext cx="10515600" cy="1325563"/>
          </a:xfrm>
        </p:spPr>
        <p:txBody>
          <a:bodyPr/>
          <a:lstStyle/>
          <a:p>
            <a:endParaRPr lang="en-US"/>
          </a:p>
        </p:txBody>
      </p:sp>
      <p:sp>
        <p:nvSpPr>
          <p:cNvPr id="3" name="Content Placeholder 2">
            <a:extLst>
              <a:ext uri="{FF2B5EF4-FFF2-40B4-BE49-F238E27FC236}">
                <a16:creationId xmlns:a16="http://schemas.microsoft.com/office/drawing/2014/main" id="{2E28AA08-A710-4A0B-A9D3-E8F5A574D5AF}"/>
              </a:ext>
            </a:extLst>
          </p:cNvPr>
          <p:cNvSpPr>
            <a:spLocks noGrp="1"/>
          </p:cNvSpPr>
          <p:nvPr>
            <p:ph sz="half" idx="1"/>
          </p:nvPr>
        </p:nvSpPr>
        <p:spPr>
          <a:xfrm>
            <a:off x="838200" y="1825625"/>
            <a:ext cx="5181600" cy="4351338"/>
          </a:xfrm>
        </p:spPr>
        <p:txBody>
          <a:bodyPr>
            <a:normAutofit/>
          </a:bodyPr>
          <a:lstStyle/>
          <a:p>
            <a:pPr marL="0" indent="0">
              <a:buNone/>
            </a:pPr>
            <a:endParaRPr lang="en-US" dirty="0"/>
          </a:p>
          <a:p>
            <a:pPr marL="0" indent="0">
              <a:buNone/>
            </a:pPr>
            <a:r>
              <a:rPr lang="en-US" sz="2400" dirty="0"/>
              <a:t>At an x-value of 5, the y-value is 0</a:t>
            </a:r>
          </a:p>
          <a:p>
            <a:pPr marL="0" indent="0">
              <a:buNone/>
            </a:pPr>
            <a:r>
              <a:rPr lang="en-US" sz="2400" dirty="0"/>
              <a:t>At an x-value of 4, the y-value is 3</a:t>
            </a:r>
          </a:p>
          <a:p>
            <a:pPr marL="0" indent="0">
              <a:buNone/>
            </a:pPr>
            <a:r>
              <a:rPr lang="en-US" sz="2400" dirty="0"/>
              <a:t>At an x-value of 3.5, the y-value is 3.75</a:t>
            </a:r>
          </a:p>
          <a:p>
            <a:pPr marL="0" indent="0">
              <a:buNone/>
            </a:pPr>
            <a:r>
              <a:rPr lang="en-US" sz="2400" dirty="0"/>
              <a:t>At an x-value of 3.1, the y-value is 3.99</a:t>
            </a:r>
          </a:p>
          <a:p>
            <a:pPr marL="0" indent="0">
              <a:buNone/>
            </a:pPr>
            <a:endParaRPr lang="en-US" sz="2400" dirty="0"/>
          </a:p>
          <a:p>
            <a:pPr marL="0" indent="0">
              <a:buNone/>
            </a:pPr>
            <a:endParaRPr lang="en-US" dirty="0"/>
          </a:p>
          <a:p>
            <a:pPr marL="0" indent="0">
              <a:buNone/>
            </a:pPr>
            <a:endParaRPr lang="en-US" dirty="0"/>
          </a:p>
        </p:txBody>
      </p:sp>
      <p:pic>
        <p:nvPicPr>
          <p:cNvPr id="2050" name="Picture 2" descr="Image preview">
            <a:extLst>
              <a:ext uri="{FF2B5EF4-FFF2-40B4-BE49-F238E27FC236}">
                <a16:creationId xmlns:a16="http://schemas.microsoft.com/office/drawing/2014/main" id="{8458536C-E79B-46D0-871C-4B62082CFBF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483095" y="1825625"/>
            <a:ext cx="2559810" cy="43513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AB92049-0811-4948-8409-B8159BC32A56}"/>
                  </a:ext>
                </a:extLst>
              </p14:cNvPr>
              <p14:cNvContentPartPr/>
              <p14:nvPr/>
            </p14:nvContentPartPr>
            <p14:xfrm>
              <a:off x="8868953" y="3236252"/>
              <a:ext cx="62280" cy="121320"/>
            </p14:xfrm>
          </p:contentPart>
        </mc:Choice>
        <mc:Fallback xmlns="">
          <p:pic>
            <p:nvPicPr>
              <p:cNvPr id="4" name="Ink 3">
                <a:extLst>
                  <a:ext uri="{FF2B5EF4-FFF2-40B4-BE49-F238E27FC236}">
                    <a16:creationId xmlns:a16="http://schemas.microsoft.com/office/drawing/2014/main" id="{BAB92049-0811-4948-8409-B8159BC32A56}"/>
                  </a:ext>
                </a:extLst>
              </p:cNvPr>
              <p:cNvPicPr/>
              <p:nvPr/>
            </p:nvPicPr>
            <p:blipFill>
              <a:blip r:embed="rId4"/>
              <a:stretch>
                <a:fillRect/>
              </a:stretch>
            </p:blipFill>
            <p:spPr>
              <a:xfrm>
                <a:off x="8850953" y="3218252"/>
                <a:ext cx="97920" cy="156960"/>
              </a:xfrm>
              <a:prstGeom prst="rect">
                <a:avLst/>
              </a:prstGeom>
            </p:spPr>
          </p:pic>
        </mc:Fallback>
      </mc:AlternateContent>
    </p:spTree>
    <p:extLst>
      <p:ext uri="{BB962C8B-B14F-4D97-AF65-F5344CB8AC3E}">
        <p14:creationId xmlns:p14="http://schemas.microsoft.com/office/powerpoint/2010/main" val="1222163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4BAAB-DC31-4204-800E-DB63E03A1AD3}"/>
              </a:ext>
            </a:extLst>
          </p:cNvPr>
          <p:cNvSpPr>
            <a:spLocks noGrp="1"/>
          </p:cNvSpPr>
          <p:nvPr>
            <p:ph type="title"/>
          </p:nvPr>
        </p:nvSpPr>
        <p:spPr>
          <a:xfrm>
            <a:off x="838200" y="365125"/>
            <a:ext cx="10515600" cy="1325563"/>
          </a:xfrm>
        </p:spPr>
        <p:txBody>
          <a:bodyPr/>
          <a:lstStyle/>
          <a:p>
            <a:endParaRPr lang="en-US"/>
          </a:p>
        </p:txBody>
      </p:sp>
      <p:sp>
        <p:nvSpPr>
          <p:cNvPr id="3" name="Content Placeholder 2">
            <a:extLst>
              <a:ext uri="{FF2B5EF4-FFF2-40B4-BE49-F238E27FC236}">
                <a16:creationId xmlns:a16="http://schemas.microsoft.com/office/drawing/2014/main" id="{2E28AA08-A710-4A0B-A9D3-E8F5A574D5AF}"/>
              </a:ext>
            </a:extLst>
          </p:cNvPr>
          <p:cNvSpPr>
            <a:spLocks noGrp="1"/>
          </p:cNvSpPr>
          <p:nvPr>
            <p:ph sz="half" idx="1"/>
          </p:nvPr>
        </p:nvSpPr>
        <p:spPr>
          <a:xfrm>
            <a:off x="838200" y="1825625"/>
            <a:ext cx="5181600" cy="4351338"/>
          </a:xfrm>
        </p:spPr>
        <p:txBody>
          <a:bodyPr>
            <a:normAutofit/>
          </a:bodyPr>
          <a:lstStyle/>
          <a:p>
            <a:pPr marL="0" indent="0">
              <a:buNone/>
            </a:pPr>
            <a:endParaRPr lang="en-US" sz="2400" dirty="0"/>
          </a:p>
          <a:p>
            <a:pPr marL="0" indent="0">
              <a:buNone/>
            </a:pPr>
            <a:r>
              <a:rPr lang="en-US" sz="2400" dirty="0"/>
              <a:t>At an x-value of 5, the y-value is 0</a:t>
            </a:r>
          </a:p>
          <a:p>
            <a:pPr marL="0" indent="0">
              <a:buNone/>
            </a:pPr>
            <a:r>
              <a:rPr lang="en-US" sz="2400" dirty="0"/>
              <a:t>At an x-value of 4, the y-value is 3</a:t>
            </a:r>
          </a:p>
          <a:p>
            <a:pPr marL="0" indent="0">
              <a:buNone/>
            </a:pPr>
            <a:r>
              <a:rPr lang="en-US" sz="2400" dirty="0"/>
              <a:t>At an x-value of 3.5, the y-value is 3.75</a:t>
            </a:r>
          </a:p>
          <a:p>
            <a:pPr marL="0" indent="0">
              <a:buNone/>
            </a:pPr>
            <a:r>
              <a:rPr lang="en-US" sz="2400" dirty="0"/>
              <a:t>At an x-value of 3.1, the y-value is 3.99</a:t>
            </a:r>
          </a:p>
          <a:p>
            <a:pPr marL="0" indent="0">
              <a:buNone/>
            </a:pPr>
            <a:r>
              <a:rPr lang="en-US" sz="2400" dirty="0"/>
              <a:t>At an x-value of 3.01, the y-value is 3.9999</a:t>
            </a:r>
          </a:p>
          <a:p>
            <a:pPr marL="0" indent="0">
              <a:buNone/>
            </a:pPr>
            <a:endParaRPr lang="en-US" dirty="0"/>
          </a:p>
          <a:p>
            <a:pPr marL="0" indent="0">
              <a:buNone/>
            </a:pPr>
            <a:endParaRPr lang="en-US" dirty="0"/>
          </a:p>
        </p:txBody>
      </p:sp>
      <p:pic>
        <p:nvPicPr>
          <p:cNvPr id="2050" name="Picture 2" descr="Image preview">
            <a:extLst>
              <a:ext uri="{FF2B5EF4-FFF2-40B4-BE49-F238E27FC236}">
                <a16:creationId xmlns:a16="http://schemas.microsoft.com/office/drawing/2014/main" id="{8458536C-E79B-46D0-871C-4B62082CFBF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483095" y="1825625"/>
            <a:ext cx="2559810" cy="43513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CCA9313-9A09-42AA-8382-A4CEF5E06FDA}"/>
                  </a:ext>
                </a:extLst>
              </p14:cNvPr>
              <p14:cNvContentPartPr/>
              <p14:nvPr/>
            </p14:nvContentPartPr>
            <p14:xfrm>
              <a:off x="8824673" y="3217892"/>
              <a:ext cx="43560" cy="90360"/>
            </p14:xfrm>
          </p:contentPart>
        </mc:Choice>
        <mc:Fallback xmlns="">
          <p:pic>
            <p:nvPicPr>
              <p:cNvPr id="6" name="Ink 5">
                <a:extLst>
                  <a:ext uri="{FF2B5EF4-FFF2-40B4-BE49-F238E27FC236}">
                    <a16:creationId xmlns:a16="http://schemas.microsoft.com/office/drawing/2014/main" id="{4CCA9313-9A09-42AA-8382-A4CEF5E06FDA}"/>
                  </a:ext>
                </a:extLst>
              </p:cNvPr>
              <p:cNvPicPr/>
              <p:nvPr/>
            </p:nvPicPr>
            <p:blipFill>
              <a:blip r:embed="rId4"/>
              <a:stretch>
                <a:fillRect/>
              </a:stretch>
            </p:blipFill>
            <p:spPr>
              <a:xfrm>
                <a:off x="8807033" y="3200252"/>
                <a:ext cx="79200" cy="126000"/>
              </a:xfrm>
              <a:prstGeom prst="rect">
                <a:avLst/>
              </a:prstGeom>
            </p:spPr>
          </p:pic>
        </mc:Fallback>
      </mc:AlternateContent>
    </p:spTree>
    <p:extLst>
      <p:ext uri="{BB962C8B-B14F-4D97-AF65-F5344CB8AC3E}">
        <p14:creationId xmlns:p14="http://schemas.microsoft.com/office/powerpoint/2010/main" val="8233498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4BAAB-DC31-4204-800E-DB63E03A1AD3}"/>
              </a:ext>
            </a:extLst>
          </p:cNvPr>
          <p:cNvSpPr>
            <a:spLocks noGrp="1"/>
          </p:cNvSpPr>
          <p:nvPr>
            <p:ph type="title"/>
          </p:nvPr>
        </p:nvSpPr>
        <p:spPr>
          <a:xfrm>
            <a:off x="838200" y="365125"/>
            <a:ext cx="10515600" cy="1325563"/>
          </a:xfrm>
        </p:spPr>
        <p:txBody>
          <a:bodyPr/>
          <a:lstStyle/>
          <a:p>
            <a:endParaRPr lang="en-US"/>
          </a:p>
        </p:txBody>
      </p:sp>
      <p:sp>
        <p:nvSpPr>
          <p:cNvPr id="3" name="Content Placeholder 2">
            <a:extLst>
              <a:ext uri="{FF2B5EF4-FFF2-40B4-BE49-F238E27FC236}">
                <a16:creationId xmlns:a16="http://schemas.microsoft.com/office/drawing/2014/main" id="{2E28AA08-A710-4A0B-A9D3-E8F5A574D5AF}"/>
              </a:ext>
            </a:extLst>
          </p:cNvPr>
          <p:cNvSpPr>
            <a:spLocks noGrp="1"/>
          </p:cNvSpPr>
          <p:nvPr>
            <p:ph sz="half" idx="1"/>
          </p:nvPr>
        </p:nvSpPr>
        <p:spPr>
          <a:xfrm>
            <a:off x="838200" y="1825625"/>
            <a:ext cx="5181600" cy="4351338"/>
          </a:xfrm>
        </p:spPr>
        <p:txBody>
          <a:bodyPr>
            <a:normAutofit/>
          </a:bodyPr>
          <a:lstStyle/>
          <a:p>
            <a:pPr marL="0" indent="0">
              <a:buNone/>
            </a:pPr>
            <a:r>
              <a:rPr lang="en-US" dirty="0"/>
              <a:t>In other words, as we approach the x-value of 3 from the right hand side, we can see that the y-value approaches 4</a:t>
            </a:r>
          </a:p>
          <a:p>
            <a:pPr marL="0" indent="0">
              <a:buNone/>
            </a:pPr>
            <a:endParaRPr lang="en-US" dirty="0"/>
          </a:p>
        </p:txBody>
      </p:sp>
      <p:pic>
        <p:nvPicPr>
          <p:cNvPr id="2050" name="Picture 2" descr="Image preview">
            <a:extLst>
              <a:ext uri="{FF2B5EF4-FFF2-40B4-BE49-F238E27FC236}">
                <a16:creationId xmlns:a16="http://schemas.microsoft.com/office/drawing/2014/main" id="{8458536C-E79B-46D0-871C-4B62082CFBF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483095" y="1825625"/>
            <a:ext cx="2559810" cy="43513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29C80952-DC1E-4303-A973-A2670865FAB9}"/>
                  </a:ext>
                </a:extLst>
              </p14:cNvPr>
              <p14:cNvContentPartPr/>
              <p14:nvPr/>
            </p14:nvContentPartPr>
            <p14:xfrm>
              <a:off x="8877593" y="3133292"/>
              <a:ext cx="477360" cy="798840"/>
            </p14:xfrm>
          </p:contentPart>
        </mc:Choice>
        <mc:Fallback xmlns="">
          <p:pic>
            <p:nvPicPr>
              <p:cNvPr id="6" name="Ink 5">
                <a:extLst>
                  <a:ext uri="{FF2B5EF4-FFF2-40B4-BE49-F238E27FC236}">
                    <a16:creationId xmlns:a16="http://schemas.microsoft.com/office/drawing/2014/main" id="{29C80952-DC1E-4303-A973-A2670865FAB9}"/>
                  </a:ext>
                </a:extLst>
              </p:cNvPr>
              <p:cNvPicPr/>
              <p:nvPr/>
            </p:nvPicPr>
            <p:blipFill>
              <a:blip r:embed="rId4"/>
              <a:stretch>
                <a:fillRect/>
              </a:stretch>
            </p:blipFill>
            <p:spPr>
              <a:xfrm>
                <a:off x="8859607" y="3115292"/>
                <a:ext cx="512973" cy="834480"/>
              </a:xfrm>
              <a:prstGeom prst="rect">
                <a:avLst/>
              </a:prstGeom>
            </p:spPr>
          </p:pic>
        </mc:Fallback>
      </mc:AlternateContent>
    </p:spTree>
    <p:extLst>
      <p:ext uri="{BB962C8B-B14F-4D97-AF65-F5344CB8AC3E}">
        <p14:creationId xmlns:p14="http://schemas.microsoft.com/office/powerpoint/2010/main" val="21270937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4BAAB-DC31-4204-800E-DB63E03A1AD3}"/>
              </a:ext>
            </a:extLst>
          </p:cNvPr>
          <p:cNvSpPr>
            <a:spLocks noGrp="1"/>
          </p:cNvSpPr>
          <p:nvPr>
            <p:ph type="title"/>
          </p:nvPr>
        </p:nvSpPr>
        <p:spPr>
          <a:xfrm>
            <a:off x="838200" y="365125"/>
            <a:ext cx="10515600" cy="1325563"/>
          </a:xfrm>
        </p:spPr>
        <p:txBody>
          <a:bodyPr/>
          <a:lstStyle/>
          <a:p>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28AA08-A710-4A0B-A9D3-E8F5A574D5AF}"/>
                  </a:ext>
                </a:extLst>
              </p:cNvPr>
              <p:cNvSpPr>
                <a:spLocks noGrp="1"/>
              </p:cNvSpPr>
              <p:nvPr>
                <p:ph sz="half" idx="1"/>
              </p:nvPr>
            </p:nvSpPr>
            <p:spPr>
              <a:xfrm>
                <a:off x="838200" y="1825625"/>
                <a:ext cx="5181600" cy="4351338"/>
              </a:xfrm>
            </p:spPr>
            <p:txBody>
              <a:bodyPr>
                <a:normAutofit/>
              </a:bodyPr>
              <a:lstStyle/>
              <a:p>
                <a:pPr marL="0" indent="0">
                  <a:buNone/>
                </a:pPr>
                <a:r>
                  <a:rPr lang="en-US" dirty="0"/>
                  <a:t>We write</a:t>
                </a:r>
              </a:p>
              <a:p>
                <a:pPr marL="0" indent="0">
                  <a:buNone/>
                </a:pPr>
                <a:endParaRPr lang="en-US" dirty="0"/>
              </a:p>
              <a:p>
                <a:pPr marL="0" indent="0">
                  <a:buNone/>
                </a:pPr>
                <a14:m>
                  <m:oMath xmlns:m="http://schemas.openxmlformats.org/officeDocument/2006/math">
                    <m:m>
                      <m:mPr>
                        <m:mcs>
                          <m:mc>
                            <m:mcPr>
                              <m:count m:val="1"/>
                              <m:mcJc m:val="center"/>
                            </m:mcPr>
                          </m:mc>
                        </m:mcs>
                        <m:ctrlPr>
                          <a:rPr lang="en-US" i="1" smtClean="0">
                            <a:latin typeface="Cambria Math" panose="02040503050406030204" pitchFamily="18" charset="0"/>
                          </a:rPr>
                        </m:ctrlPr>
                      </m:mPr>
                      <m:mr>
                        <m:e>
                          <m:r>
                            <m:rPr>
                              <m:sty m:val="p"/>
                              <m:brk m:alnAt="7"/>
                            </m:rPr>
                            <a:rPr lang="en-US" b="0" i="0" smtClean="0">
                              <a:latin typeface="Cambria Math" panose="02040503050406030204" pitchFamily="18" charset="0"/>
                            </a:rPr>
                            <m:t>l</m:t>
                          </m:r>
                          <m:r>
                            <m:rPr>
                              <m:sty m:val="p"/>
                            </m:rPr>
                            <a:rPr lang="en-US" b="0" i="0" smtClean="0">
                              <a:latin typeface="Cambria Math" panose="02040503050406030204" pitchFamily="18" charset="0"/>
                            </a:rPr>
                            <m:t>im</m:t>
                          </m:r>
                          <m:r>
                            <m:rPr>
                              <m:brk m:alnAt="7"/>
                            </m:rPr>
                            <a:rPr lang="en-US" b="0" i="1" smtClean="0">
                              <a:latin typeface="Cambria Math" panose="02040503050406030204" pitchFamily="18" charset="0"/>
                            </a:rPr>
                            <m:t>⁡</m:t>
                          </m:r>
                        </m:e>
                      </m:mr>
                      <m:mr>
                        <m:e>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p>
                            <m:sSupPr>
                              <m:ctrlPr>
                                <a:rPr lang="en-US" b="0" i="1" smtClean="0">
                                  <a:solidFill>
                                    <a:srgbClr val="FF0000"/>
                                  </a:solidFill>
                                  <a:latin typeface="Cambria Math" panose="02040503050406030204" pitchFamily="18" charset="0"/>
                                  <a:ea typeface="Cambria Math" panose="02040503050406030204" pitchFamily="18" charset="0"/>
                                </a:rPr>
                              </m:ctrlPr>
                            </m:sSupPr>
                            <m:e>
                              <m:r>
                                <a:rPr lang="en-US" b="0" i="1" smtClean="0">
                                  <a:solidFill>
                                    <a:srgbClr val="FF0000"/>
                                  </a:solidFill>
                                  <a:latin typeface="Cambria Math" panose="02040503050406030204" pitchFamily="18" charset="0"/>
                                  <a:ea typeface="Cambria Math" panose="02040503050406030204" pitchFamily="18" charset="0"/>
                                </a:rPr>
                                <m:t>3</m:t>
                              </m:r>
                            </m:e>
                            <m:sup>
                              <m:r>
                                <a:rPr lang="en-US" b="0" i="1" smtClean="0">
                                  <a:solidFill>
                                    <a:srgbClr val="FF0000"/>
                                  </a:solidFill>
                                  <a:latin typeface="Cambria Math" panose="02040503050406030204" pitchFamily="18" charset="0"/>
                                  <a:ea typeface="Cambria Math" panose="02040503050406030204" pitchFamily="18" charset="0"/>
                                </a:rPr>
                                <m:t>+</m:t>
                              </m:r>
                            </m:sup>
                          </m:sSup>
                        </m:e>
                      </m:mr>
                    </m:m>
                  </m:oMath>
                </a14:m>
                <a:r>
                  <a:rPr lang="en-US" dirty="0"/>
                  <a:t> </a:t>
                </a:r>
                <a14:m>
                  <m:oMath xmlns:m="http://schemas.openxmlformats.org/officeDocument/2006/math">
                    <m:d>
                      <m:dPr>
                        <m:ctrlPr>
                          <a:rPr lang="en-US" i="1" dirty="0" smtClean="0">
                            <a:latin typeface="Cambria Math" panose="02040503050406030204" pitchFamily="18" charset="0"/>
                          </a:rPr>
                        </m:ctrlPr>
                      </m:dPr>
                      <m:e>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𝑥</m:t>
                            </m:r>
                          </m:e>
                          <m:sup>
                            <m:r>
                              <a:rPr lang="en-US" b="0" i="1" dirty="0" smtClean="0">
                                <a:latin typeface="Cambria Math" panose="02040503050406030204" pitchFamily="18" charset="0"/>
                              </a:rPr>
                              <m:t>2</m:t>
                            </m:r>
                          </m:sup>
                        </m:sSup>
                        <m:r>
                          <a:rPr lang="en-US" b="0" i="1" dirty="0" smtClean="0">
                            <a:latin typeface="Cambria Math" panose="02040503050406030204" pitchFamily="18" charset="0"/>
                          </a:rPr>
                          <m:t>+6</m:t>
                        </m:r>
                        <m:r>
                          <a:rPr lang="en-US" b="0" i="1" dirty="0" smtClean="0">
                            <a:latin typeface="Cambria Math" panose="02040503050406030204" pitchFamily="18" charset="0"/>
                          </a:rPr>
                          <m:t>𝑥</m:t>
                        </m:r>
                        <m:r>
                          <a:rPr lang="en-US" b="0" i="1" dirty="0" smtClean="0">
                            <a:latin typeface="Cambria Math" panose="02040503050406030204" pitchFamily="18" charset="0"/>
                          </a:rPr>
                          <m:t>−5</m:t>
                        </m:r>
                      </m:e>
                    </m:d>
                    <m:r>
                      <a:rPr lang="en-US" b="0" i="1" dirty="0" smtClean="0">
                        <a:latin typeface="Cambria Math" panose="02040503050406030204" pitchFamily="18" charset="0"/>
                      </a:rPr>
                      <m:t>=4</m:t>
                    </m:r>
                  </m:oMath>
                </a14:m>
                <a:endParaRPr lang="en-US" dirty="0"/>
              </a:p>
              <a:p>
                <a:pPr marL="0" indent="0">
                  <a:buNone/>
                </a:pPr>
                <a:endParaRPr lang="en-US" dirty="0"/>
              </a:p>
              <a:p>
                <a:pPr marL="0" indent="0">
                  <a:buNone/>
                </a:pPr>
                <a:r>
                  <a:rPr lang="en-US" dirty="0"/>
                  <a:t>This is also called a one-sided limit. </a:t>
                </a:r>
              </a:p>
            </p:txBody>
          </p:sp>
        </mc:Choice>
        <mc:Fallback xmlns="">
          <p:sp>
            <p:nvSpPr>
              <p:cNvPr id="3" name="Content Placeholder 2">
                <a:extLst>
                  <a:ext uri="{FF2B5EF4-FFF2-40B4-BE49-F238E27FC236}">
                    <a16:creationId xmlns:a16="http://schemas.microsoft.com/office/drawing/2014/main" id="{2E28AA08-A710-4A0B-A9D3-E8F5A574D5AF}"/>
                  </a:ext>
                </a:extLst>
              </p:cNvPr>
              <p:cNvSpPr>
                <a:spLocks noGrp="1" noRot="1" noChangeAspect="1" noMove="1" noResize="1" noEditPoints="1" noAdjustHandles="1" noChangeArrowheads="1" noChangeShapeType="1" noTextEdit="1"/>
              </p:cNvSpPr>
              <p:nvPr>
                <p:ph sz="half" idx="1"/>
              </p:nvPr>
            </p:nvSpPr>
            <p:spPr>
              <a:xfrm>
                <a:off x="838200" y="1825625"/>
                <a:ext cx="5181600" cy="4351338"/>
              </a:xfrm>
              <a:blipFill>
                <a:blip r:embed="rId2"/>
                <a:stretch>
                  <a:fillRect l="-2471" t="-2241"/>
                </a:stretch>
              </a:blipFill>
            </p:spPr>
            <p:txBody>
              <a:bodyPr/>
              <a:lstStyle/>
              <a:p>
                <a:r>
                  <a:rPr lang="en-US">
                    <a:noFill/>
                  </a:rPr>
                  <a:t> </a:t>
                </a:r>
              </a:p>
            </p:txBody>
          </p:sp>
        </mc:Fallback>
      </mc:AlternateContent>
      <p:pic>
        <p:nvPicPr>
          <p:cNvPr id="2050" name="Picture 2" descr="Image preview">
            <a:extLst>
              <a:ext uri="{FF2B5EF4-FFF2-40B4-BE49-F238E27FC236}">
                <a16:creationId xmlns:a16="http://schemas.microsoft.com/office/drawing/2014/main" id="{8458536C-E79B-46D0-871C-4B62082CFBF2}"/>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483095" y="1825625"/>
            <a:ext cx="2559810" cy="43513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9055D4AA-87FB-4481-B2A4-E2D79807A14B}"/>
                  </a:ext>
                </a:extLst>
              </p14:cNvPr>
              <p14:cNvContentPartPr/>
              <p14:nvPr/>
            </p14:nvContentPartPr>
            <p14:xfrm>
              <a:off x="8828273" y="3151652"/>
              <a:ext cx="529200" cy="704160"/>
            </p14:xfrm>
          </p:contentPart>
        </mc:Choice>
        <mc:Fallback xmlns="">
          <p:pic>
            <p:nvPicPr>
              <p:cNvPr id="6" name="Ink 5">
                <a:extLst>
                  <a:ext uri="{FF2B5EF4-FFF2-40B4-BE49-F238E27FC236}">
                    <a16:creationId xmlns:a16="http://schemas.microsoft.com/office/drawing/2014/main" id="{9055D4AA-87FB-4481-B2A4-E2D79807A14B}"/>
                  </a:ext>
                </a:extLst>
              </p:cNvPr>
              <p:cNvPicPr/>
              <p:nvPr/>
            </p:nvPicPr>
            <p:blipFill>
              <a:blip r:embed="rId5"/>
              <a:stretch>
                <a:fillRect/>
              </a:stretch>
            </p:blipFill>
            <p:spPr>
              <a:xfrm>
                <a:off x="8810633" y="3133661"/>
                <a:ext cx="564840" cy="739782"/>
              </a:xfrm>
              <a:prstGeom prst="rect">
                <a:avLst/>
              </a:prstGeom>
            </p:spPr>
          </p:pic>
        </mc:Fallback>
      </mc:AlternateContent>
    </p:spTree>
    <p:extLst>
      <p:ext uri="{BB962C8B-B14F-4D97-AF65-F5344CB8AC3E}">
        <p14:creationId xmlns:p14="http://schemas.microsoft.com/office/powerpoint/2010/main" val="3321509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4BAAB-DC31-4204-800E-DB63E03A1AD3}"/>
              </a:ext>
            </a:extLst>
          </p:cNvPr>
          <p:cNvSpPr>
            <a:spLocks noGrp="1"/>
          </p:cNvSpPr>
          <p:nvPr>
            <p:ph type="title"/>
          </p:nvPr>
        </p:nvSpPr>
        <p:spPr>
          <a:xfrm>
            <a:off x="838200" y="365125"/>
            <a:ext cx="10515600" cy="1325563"/>
          </a:xfrm>
        </p:spPr>
        <p:txBody>
          <a:bodyPr/>
          <a:lstStyle/>
          <a:p>
            <a:endParaRPr lang="en-US"/>
          </a:p>
        </p:txBody>
      </p:sp>
      <p:sp>
        <p:nvSpPr>
          <p:cNvPr id="3" name="Content Placeholder 2">
            <a:extLst>
              <a:ext uri="{FF2B5EF4-FFF2-40B4-BE49-F238E27FC236}">
                <a16:creationId xmlns:a16="http://schemas.microsoft.com/office/drawing/2014/main" id="{2E28AA08-A710-4A0B-A9D3-E8F5A574D5AF}"/>
              </a:ext>
            </a:extLst>
          </p:cNvPr>
          <p:cNvSpPr>
            <a:spLocks noGrp="1"/>
          </p:cNvSpPr>
          <p:nvPr>
            <p:ph sz="half" idx="1"/>
          </p:nvPr>
        </p:nvSpPr>
        <p:spPr>
          <a:xfrm>
            <a:off x="838200" y="1825625"/>
            <a:ext cx="5181600" cy="4351338"/>
          </a:xfrm>
        </p:spPr>
        <p:txBody>
          <a:bodyPr>
            <a:normAutofit/>
          </a:bodyPr>
          <a:lstStyle/>
          <a:p>
            <a:pPr marL="0" indent="0">
              <a:buNone/>
            </a:pPr>
            <a:r>
              <a:rPr lang="en-US" dirty="0"/>
              <a:t>Now that we know the limit of the function as x approaches 3 from the left and the limit of the function as x approaches 3 from the right, we compare them to see if they are equal.</a:t>
            </a:r>
          </a:p>
        </p:txBody>
      </p:sp>
      <p:pic>
        <p:nvPicPr>
          <p:cNvPr id="2050" name="Picture 2" descr="Image preview">
            <a:extLst>
              <a:ext uri="{FF2B5EF4-FFF2-40B4-BE49-F238E27FC236}">
                <a16:creationId xmlns:a16="http://schemas.microsoft.com/office/drawing/2014/main" id="{8458536C-E79B-46D0-871C-4B62082CFBF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483095" y="1825625"/>
            <a:ext cx="255981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04474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4BAAB-DC31-4204-800E-DB63E03A1AD3}"/>
              </a:ext>
            </a:extLst>
          </p:cNvPr>
          <p:cNvSpPr>
            <a:spLocks noGrp="1"/>
          </p:cNvSpPr>
          <p:nvPr>
            <p:ph type="title"/>
          </p:nvPr>
        </p:nvSpPr>
        <p:spPr>
          <a:xfrm>
            <a:off x="838200" y="365125"/>
            <a:ext cx="10515600" cy="1325563"/>
          </a:xfrm>
        </p:spPr>
        <p:txBody>
          <a:bodyPr/>
          <a:lstStyle/>
          <a:p>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28AA08-A710-4A0B-A9D3-E8F5A574D5AF}"/>
                  </a:ext>
                </a:extLst>
              </p:cNvPr>
              <p:cNvSpPr>
                <a:spLocks noGrp="1"/>
              </p:cNvSpPr>
              <p:nvPr>
                <p:ph sz="half" idx="1"/>
              </p:nvPr>
            </p:nvSpPr>
            <p:spPr>
              <a:xfrm>
                <a:off x="838200" y="1825625"/>
                <a:ext cx="5181600" cy="4351338"/>
              </a:xfrm>
            </p:spPr>
            <p:txBody>
              <a:bodyPr>
                <a:normAutofit/>
              </a:bodyPr>
              <a:lstStyle/>
              <a:p>
                <a:pPr marL="0" indent="0">
                  <a:buNone/>
                </a:pPr>
                <a:r>
                  <a:rPr lang="en-US" dirty="0"/>
                  <a:t>If </a:t>
                </a:r>
                <a14:m>
                  <m:oMath xmlns:m="http://schemas.openxmlformats.org/officeDocument/2006/math">
                    <m:m>
                      <m:mPr>
                        <m:mcs>
                          <m:mc>
                            <m:mcPr>
                              <m:count m:val="1"/>
                              <m:mcJc m:val="center"/>
                            </m:mcPr>
                          </m:mc>
                        </m:mcs>
                        <m:ctrlPr>
                          <a:rPr lang="en-US" i="1">
                            <a:latin typeface="Cambria Math" panose="02040503050406030204" pitchFamily="18" charset="0"/>
                          </a:rPr>
                        </m:ctrlPr>
                      </m:mPr>
                      <m:mr>
                        <m:e>
                          <m:r>
                            <m:rPr>
                              <m:sty m:val="p"/>
                              <m:brk m:alnAt="7"/>
                            </m:rPr>
                            <a:rPr lang="en-US">
                              <a:latin typeface="Cambria Math" panose="02040503050406030204" pitchFamily="18" charset="0"/>
                            </a:rPr>
                            <m:t>l</m:t>
                          </m:r>
                          <m:r>
                            <m:rPr>
                              <m:sty m:val="p"/>
                            </m:rPr>
                            <a:rPr lang="en-US">
                              <a:latin typeface="Cambria Math" panose="02040503050406030204" pitchFamily="18" charset="0"/>
                            </a:rPr>
                            <m:t>im</m:t>
                          </m:r>
                          <m:r>
                            <m:rPr>
                              <m:brk m:alnAt="7"/>
                            </m:rPr>
                            <a:rPr lang="en-US" i="1">
                              <a:latin typeface="Cambria Math" panose="02040503050406030204" pitchFamily="18" charset="0"/>
                            </a:rPr>
                            <m:t>⁡</m:t>
                          </m:r>
                        </m:e>
                      </m:mr>
                      <m:mr>
                        <m:e>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3</m:t>
                              </m:r>
                            </m:e>
                            <m:sup>
                              <m:r>
                                <a:rPr lang="en-US" b="0" i="1" smtClean="0">
                                  <a:latin typeface="Cambria Math" panose="02040503050406030204" pitchFamily="18" charset="0"/>
                                  <a:ea typeface="Cambria Math" panose="02040503050406030204" pitchFamily="18" charset="0"/>
                                </a:rPr>
                                <m:t>−</m:t>
                              </m:r>
                            </m:sup>
                          </m:sSup>
                        </m:e>
                      </m:mr>
                    </m:m>
                  </m:oMath>
                </a14:m>
                <a:r>
                  <a:rPr lang="en-US" dirty="0"/>
                  <a:t> </a:t>
                </a:r>
                <a14:m>
                  <m:oMath xmlns:m="http://schemas.openxmlformats.org/officeDocument/2006/math">
                    <m:d>
                      <m:dPr>
                        <m:ctrlPr>
                          <a:rPr lang="en-US" i="1" dirty="0">
                            <a:latin typeface="Cambria Math" panose="02040503050406030204" pitchFamily="18" charset="0"/>
                          </a:rPr>
                        </m:ctrlPr>
                      </m:dPr>
                      <m:e>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𝑥</m:t>
                            </m:r>
                          </m:e>
                          <m:sup>
                            <m:r>
                              <a:rPr lang="en-US" i="1" dirty="0">
                                <a:latin typeface="Cambria Math" panose="02040503050406030204" pitchFamily="18" charset="0"/>
                              </a:rPr>
                              <m:t>2</m:t>
                            </m:r>
                          </m:sup>
                        </m:sSup>
                        <m:r>
                          <a:rPr lang="en-US" i="1" dirty="0">
                            <a:latin typeface="Cambria Math" panose="02040503050406030204" pitchFamily="18" charset="0"/>
                          </a:rPr>
                          <m:t>+6</m:t>
                        </m:r>
                        <m:r>
                          <a:rPr lang="en-US" i="1" dirty="0">
                            <a:latin typeface="Cambria Math" panose="02040503050406030204" pitchFamily="18" charset="0"/>
                          </a:rPr>
                          <m:t>𝑥</m:t>
                        </m:r>
                        <m:r>
                          <a:rPr lang="en-US" i="1" dirty="0">
                            <a:latin typeface="Cambria Math" panose="02040503050406030204" pitchFamily="18" charset="0"/>
                          </a:rPr>
                          <m:t>−5</m:t>
                        </m:r>
                      </m:e>
                    </m:d>
                  </m:oMath>
                </a14:m>
                <a:r>
                  <a:rPr lang="en-US" dirty="0"/>
                  <a:t> exists</a:t>
                </a:r>
              </a:p>
            </p:txBody>
          </p:sp>
        </mc:Choice>
        <mc:Fallback xmlns="">
          <p:sp>
            <p:nvSpPr>
              <p:cNvPr id="3" name="Content Placeholder 2">
                <a:extLst>
                  <a:ext uri="{FF2B5EF4-FFF2-40B4-BE49-F238E27FC236}">
                    <a16:creationId xmlns:a16="http://schemas.microsoft.com/office/drawing/2014/main" id="{2E28AA08-A710-4A0B-A9D3-E8F5A574D5AF}"/>
                  </a:ext>
                </a:extLst>
              </p:cNvPr>
              <p:cNvSpPr>
                <a:spLocks noGrp="1" noRot="1" noChangeAspect="1" noMove="1" noResize="1" noEditPoints="1" noAdjustHandles="1" noChangeArrowheads="1" noChangeShapeType="1" noTextEdit="1"/>
              </p:cNvSpPr>
              <p:nvPr>
                <p:ph sz="half" idx="1"/>
              </p:nvPr>
            </p:nvSpPr>
            <p:spPr>
              <a:xfrm>
                <a:off x="838200" y="1825625"/>
                <a:ext cx="5181600" cy="4351338"/>
              </a:xfrm>
              <a:blipFill>
                <a:blip r:embed="rId2"/>
                <a:stretch>
                  <a:fillRect l="-2471"/>
                </a:stretch>
              </a:blipFill>
            </p:spPr>
            <p:txBody>
              <a:bodyPr/>
              <a:lstStyle/>
              <a:p>
                <a:r>
                  <a:rPr lang="en-US">
                    <a:noFill/>
                  </a:rPr>
                  <a:t> </a:t>
                </a:r>
              </a:p>
            </p:txBody>
          </p:sp>
        </mc:Fallback>
      </mc:AlternateContent>
      <p:pic>
        <p:nvPicPr>
          <p:cNvPr id="2050" name="Picture 2" descr="Image preview">
            <a:extLst>
              <a:ext uri="{FF2B5EF4-FFF2-40B4-BE49-F238E27FC236}">
                <a16:creationId xmlns:a16="http://schemas.microsoft.com/office/drawing/2014/main" id="{8458536C-E79B-46D0-871C-4B62082CFBF2}"/>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483095" y="1825625"/>
            <a:ext cx="2559810" cy="43513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D6363E90-0156-431F-B048-0BCD7A1C2432}"/>
                  </a:ext>
                </a:extLst>
              </p14:cNvPr>
              <p14:cNvContentPartPr/>
              <p14:nvPr/>
            </p14:nvContentPartPr>
            <p14:xfrm>
              <a:off x="8290073" y="3254252"/>
              <a:ext cx="403200" cy="479520"/>
            </p14:xfrm>
          </p:contentPart>
        </mc:Choice>
        <mc:Fallback xmlns="">
          <p:pic>
            <p:nvPicPr>
              <p:cNvPr id="7" name="Ink 6">
                <a:extLst>
                  <a:ext uri="{FF2B5EF4-FFF2-40B4-BE49-F238E27FC236}">
                    <a16:creationId xmlns:a16="http://schemas.microsoft.com/office/drawing/2014/main" id="{D6363E90-0156-431F-B048-0BCD7A1C2432}"/>
                  </a:ext>
                </a:extLst>
              </p:cNvPr>
              <p:cNvPicPr/>
              <p:nvPr/>
            </p:nvPicPr>
            <p:blipFill>
              <a:blip r:embed="rId5"/>
              <a:stretch>
                <a:fillRect/>
              </a:stretch>
            </p:blipFill>
            <p:spPr>
              <a:xfrm>
                <a:off x="8272433" y="3236612"/>
                <a:ext cx="438840" cy="515160"/>
              </a:xfrm>
              <a:prstGeom prst="rect">
                <a:avLst/>
              </a:prstGeom>
            </p:spPr>
          </p:pic>
        </mc:Fallback>
      </mc:AlternateContent>
    </p:spTree>
    <p:extLst>
      <p:ext uri="{BB962C8B-B14F-4D97-AF65-F5344CB8AC3E}">
        <p14:creationId xmlns:p14="http://schemas.microsoft.com/office/powerpoint/2010/main" val="14857519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4BAAB-DC31-4204-800E-DB63E03A1AD3}"/>
              </a:ext>
            </a:extLst>
          </p:cNvPr>
          <p:cNvSpPr>
            <a:spLocks noGrp="1"/>
          </p:cNvSpPr>
          <p:nvPr>
            <p:ph type="title"/>
          </p:nvPr>
        </p:nvSpPr>
        <p:spPr>
          <a:xfrm>
            <a:off x="838200" y="365125"/>
            <a:ext cx="10515600" cy="1325563"/>
          </a:xfrm>
        </p:spPr>
        <p:txBody>
          <a:bodyPr/>
          <a:lstStyle/>
          <a:p>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28AA08-A710-4A0B-A9D3-E8F5A574D5AF}"/>
                  </a:ext>
                </a:extLst>
              </p:cNvPr>
              <p:cNvSpPr>
                <a:spLocks noGrp="1"/>
              </p:cNvSpPr>
              <p:nvPr>
                <p:ph sz="half" idx="1"/>
              </p:nvPr>
            </p:nvSpPr>
            <p:spPr>
              <a:xfrm>
                <a:off x="838200" y="1825625"/>
                <a:ext cx="5181600" cy="4351338"/>
              </a:xfrm>
            </p:spPr>
            <p:txBody>
              <a:bodyPr>
                <a:normAutofit/>
              </a:bodyPr>
              <a:lstStyle/>
              <a:p>
                <a:pPr marL="0" indent="0">
                  <a:buNone/>
                </a:pPr>
                <a:r>
                  <a:rPr lang="en-US" dirty="0"/>
                  <a:t>If </a:t>
                </a:r>
                <a14:m>
                  <m:oMath xmlns:m="http://schemas.openxmlformats.org/officeDocument/2006/math">
                    <m:m>
                      <m:mPr>
                        <m:mcs>
                          <m:mc>
                            <m:mcPr>
                              <m:count m:val="1"/>
                              <m:mcJc m:val="center"/>
                            </m:mcPr>
                          </m:mc>
                        </m:mcs>
                        <m:ctrlPr>
                          <a:rPr lang="en-US" i="1">
                            <a:latin typeface="Cambria Math" panose="02040503050406030204" pitchFamily="18" charset="0"/>
                          </a:rPr>
                        </m:ctrlPr>
                      </m:mPr>
                      <m:mr>
                        <m:e>
                          <m:r>
                            <m:rPr>
                              <m:sty m:val="p"/>
                              <m:brk m:alnAt="7"/>
                            </m:rPr>
                            <a:rPr lang="en-US">
                              <a:latin typeface="Cambria Math" panose="02040503050406030204" pitchFamily="18" charset="0"/>
                            </a:rPr>
                            <m:t>l</m:t>
                          </m:r>
                          <m:r>
                            <m:rPr>
                              <m:sty m:val="p"/>
                            </m:rPr>
                            <a:rPr lang="en-US">
                              <a:latin typeface="Cambria Math" panose="02040503050406030204" pitchFamily="18" charset="0"/>
                            </a:rPr>
                            <m:t>im</m:t>
                          </m:r>
                          <m:r>
                            <m:rPr>
                              <m:brk m:alnAt="7"/>
                            </m:rPr>
                            <a:rPr lang="en-US" i="1">
                              <a:latin typeface="Cambria Math" panose="02040503050406030204" pitchFamily="18" charset="0"/>
                            </a:rPr>
                            <m:t>⁡</m:t>
                          </m:r>
                        </m:e>
                      </m:mr>
                      <m:mr>
                        <m:e>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3</m:t>
                              </m:r>
                            </m:e>
                            <m:sup>
                              <m:r>
                                <a:rPr lang="en-US" b="0" i="1" smtClean="0">
                                  <a:latin typeface="Cambria Math" panose="02040503050406030204" pitchFamily="18" charset="0"/>
                                  <a:ea typeface="Cambria Math" panose="02040503050406030204" pitchFamily="18" charset="0"/>
                                </a:rPr>
                                <m:t>−</m:t>
                              </m:r>
                            </m:sup>
                          </m:sSup>
                        </m:e>
                      </m:mr>
                    </m:m>
                  </m:oMath>
                </a14:m>
                <a:r>
                  <a:rPr lang="en-US" dirty="0"/>
                  <a:t> </a:t>
                </a:r>
                <a14:m>
                  <m:oMath xmlns:m="http://schemas.openxmlformats.org/officeDocument/2006/math">
                    <m:d>
                      <m:dPr>
                        <m:ctrlPr>
                          <a:rPr lang="en-US" i="1" dirty="0">
                            <a:latin typeface="Cambria Math" panose="02040503050406030204" pitchFamily="18" charset="0"/>
                          </a:rPr>
                        </m:ctrlPr>
                      </m:dPr>
                      <m:e>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𝑥</m:t>
                            </m:r>
                          </m:e>
                          <m:sup>
                            <m:r>
                              <a:rPr lang="en-US" i="1" dirty="0">
                                <a:latin typeface="Cambria Math" panose="02040503050406030204" pitchFamily="18" charset="0"/>
                              </a:rPr>
                              <m:t>2</m:t>
                            </m:r>
                          </m:sup>
                        </m:sSup>
                        <m:r>
                          <a:rPr lang="en-US" i="1" dirty="0">
                            <a:latin typeface="Cambria Math" panose="02040503050406030204" pitchFamily="18" charset="0"/>
                          </a:rPr>
                          <m:t>+6</m:t>
                        </m:r>
                        <m:r>
                          <a:rPr lang="en-US" i="1" dirty="0">
                            <a:latin typeface="Cambria Math" panose="02040503050406030204" pitchFamily="18" charset="0"/>
                          </a:rPr>
                          <m:t>𝑥</m:t>
                        </m:r>
                        <m:r>
                          <a:rPr lang="en-US" i="1" dirty="0">
                            <a:latin typeface="Cambria Math" panose="02040503050406030204" pitchFamily="18" charset="0"/>
                          </a:rPr>
                          <m:t>−5</m:t>
                        </m:r>
                      </m:e>
                    </m:d>
                  </m:oMath>
                </a14:m>
                <a:r>
                  <a:rPr lang="en-US" dirty="0"/>
                  <a:t> exists, and if </a:t>
                </a:r>
                <a14:m>
                  <m:oMath xmlns:m="http://schemas.openxmlformats.org/officeDocument/2006/math">
                    <m:m>
                      <m:mPr>
                        <m:mcs>
                          <m:mc>
                            <m:mcPr>
                              <m:count m:val="1"/>
                              <m:mcJc m:val="center"/>
                            </m:mcPr>
                          </m:mc>
                        </m:mcs>
                        <m:ctrlPr>
                          <a:rPr lang="en-US" i="1">
                            <a:latin typeface="Cambria Math" panose="02040503050406030204" pitchFamily="18" charset="0"/>
                          </a:rPr>
                        </m:ctrlPr>
                      </m:mPr>
                      <m:mr>
                        <m:e>
                          <m:r>
                            <m:rPr>
                              <m:sty m:val="p"/>
                              <m:brk m:alnAt="7"/>
                            </m:rPr>
                            <a:rPr lang="en-US">
                              <a:latin typeface="Cambria Math" panose="02040503050406030204" pitchFamily="18" charset="0"/>
                            </a:rPr>
                            <m:t>l</m:t>
                          </m:r>
                          <m:r>
                            <m:rPr>
                              <m:sty m:val="p"/>
                            </m:rPr>
                            <a:rPr lang="en-US">
                              <a:latin typeface="Cambria Math" panose="02040503050406030204" pitchFamily="18" charset="0"/>
                            </a:rPr>
                            <m:t>im</m:t>
                          </m:r>
                          <m:r>
                            <m:rPr>
                              <m:brk m:alnAt="7"/>
                            </m:rPr>
                            <a:rPr lang="en-US" i="1">
                              <a:latin typeface="Cambria Math" panose="02040503050406030204" pitchFamily="18" charset="0"/>
                            </a:rPr>
                            <m:t>⁡</m:t>
                          </m:r>
                        </m:e>
                      </m:mr>
                      <m:mr>
                        <m:e>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3</m:t>
                              </m:r>
                            </m:e>
                            <m:sup>
                              <m:r>
                                <a:rPr lang="en-US" i="1">
                                  <a:latin typeface="Cambria Math" panose="02040503050406030204" pitchFamily="18" charset="0"/>
                                  <a:ea typeface="Cambria Math" panose="02040503050406030204" pitchFamily="18" charset="0"/>
                                </a:rPr>
                                <m:t>+</m:t>
                              </m:r>
                            </m:sup>
                          </m:sSup>
                        </m:e>
                      </m:mr>
                    </m:m>
                  </m:oMath>
                </a14:m>
                <a:r>
                  <a:rPr lang="en-US" dirty="0"/>
                  <a:t> </a:t>
                </a:r>
                <a14:m>
                  <m:oMath xmlns:m="http://schemas.openxmlformats.org/officeDocument/2006/math">
                    <m:d>
                      <m:dPr>
                        <m:ctrlPr>
                          <a:rPr lang="en-US" i="1" dirty="0">
                            <a:latin typeface="Cambria Math" panose="02040503050406030204" pitchFamily="18" charset="0"/>
                          </a:rPr>
                        </m:ctrlPr>
                      </m:dPr>
                      <m:e>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𝑥</m:t>
                            </m:r>
                          </m:e>
                          <m:sup>
                            <m:r>
                              <a:rPr lang="en-US" i="1" dirty="0">
                                <a:latin typeface="Cambria Math" panose="02040503050406030204" pitchFamily="18" charset="0"/>
                              </a:rPr>
                              <m:t>2</m:t>
                            </m:r>
                          </m:sup>
                        </m:sSup>
                        <m:r>
                          <a:rPr lang="en-US" i="1" dirty="0">
                            <a:latin typeface="Cambria Math" panose="02040503050406030204" pitchFamily="18" charset="0"/>
                          </a:rPr>
                          <m:t>+6</m:t>
                        </m:r>
                        <m:r>
                          <a:rPr lang="en-US" i="1" dirty="0">
                            <a:latin typeface="Cambria Math" panose="02040503050406030204" pitchFamily="18" charset="0"/>
                          </a:rPr>
                          <m:t>𝑥</m:t>
                        </m:r>
                        <m:r>
                          <a:rPr lang="en-US" i="1" dirty="0">
                            <a:latin typeface="Cambria Math" panose="02040503050406030204" pitchFamily="18" charset="0"/>
                          </a:rPr>
                          <m:t>−5</m:t>
                        </m:r>
                      </m:e>
                    </m:d>
                  </m:oMath>
                </a14:m>
                <a:r>
                  <a:rPr lang="en-US" dirty="0"/>
                  <a:t> exists,</a:t>
                </a:r>
              </a:p>
            </p:txBody>
          </p:sp>
        </mc:Choice>
        <mc:Fallback xmlns="">
          <p:sp>
            <p:nvSpPr>
              <p:cNvPr id="3" name="Content Placeholder 2">
                <a:extLst>
                  <a:ext uri="{FF2B5EF4-FFF2-40B4-BE49-F238E27FC236}">
                    <a16:creationId xmlns:a16="http://schemas.microsoft.com/office/drawing/2014/main" id="{2E28AA08-A710-4A0B-A9D3-E8F5A574D5AF}"/>
                  </a:ext>
                </a:extLst>
              </p:cNvPr>
              <p:cNvSpPr>
                <a:spLocks noGrp="1" noRot="1" noChangeAspect="1" noMove="1" noResize="1" noEditPoints="1" noAdjustHandles="1" noChangeArrowheads="1" noChangeShapeType="1" noTextEdit="1"/>
              </p:cNvSpPr>
              <p:nvPr>
                <p:ph sz="half" idx="1"/>
              </p:nvPr>
            </p:nvSpPr>
            <p:spPr>
              <a:xfrm>
                <a:off x="838200" y="1825625"/>
                <a:ext cx="5181600" cy="4351338"/>
              </a:xfrm>
              <a:blipFill>
                <a:blip r:embed="rId2"/>
                <a:stretch>
                  <a:fillRect l="-2471"/>
                </a:stretch>
              </a:blipFill>
            </p:spPr>
            <p:txBody>
              <a:bodyPr/>
              <a:lstStyle/>
              <a:p>
                <a:r>
                  <a:rPr lang="en-US">
                    <a:noFill/>
                  </a:rPr>
                  <a:t> </a:t>
                </a:r>
              </a:p>
            </p:txBody>
          </p:sp>
        </mc:Fallback>
      </mc:AlternateContent>
      <p:pic>
        <p:nvPicPr>
          <p:cNvPr id="2050" name="Picture 2" descr="Image preview">
            <a:extLst>
              <a:ext uri="{FF2B5EF4-FFF2-40B4-BE49-F238E27FC236}">
                <a16:creationId xmlns:a16="http://schemas.microsoft.com/office/drawing/2014/main" id="{8458536C-E79B-46D0-871C-4B62082CFBF2}"/>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483095" y="1825625"/>
            <a:ext cx="2559810" cy="43513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9055D4AA-87FB-4481-B2A4-E2D79807A14B}"/>
                  </a:ext>
                </a:extLst>
              </p14:cNvPr>
              <p14:cNvContentPartPr/>
              <p14:nvPr/>
            </p14:nvContentPartPr>
            <p14:xfrm>
              <a:off x="8828273" y="3151652"/>
              <a:ext cx="529200" cy="704160"/>
            </p14:xfrm>
          </p:contentPart>
        </mc:Choice>
        <mc:Fallback xmlns="">
          <p:pic>
            <p:nvPicPr>
              <p:cNvPr id="6" name="Ink 5">
                <a:extLst>
                  <a:ext uri="{FF2B5EF4-FFF2-40B4-BE49-F238E27FC236}">
                    <a16:creationId xmlns:a16="http://schemas.microsoft.com/office/drawing/2014/main" id="{9055D4AA-87FB-4481-B2A4-E2D79807A14B}"/>
                  </a:ext>
                </a:extLst>
              </p:cNvPr>
              <p:cNvPicPr/>
              <p:nvPr/>
            </p:nvPicPr>
            <p:blipFill>
              <a:blip r:embed="rId5"/>
              <a:stretch>
                <a:fillRect/>
              </a:stretch>
            </p:blipFill>
            <p:spPr>
              <a:xfrm>
                <a:off x="8810633" y="3133661"/>
                <a:ext cx="564840" cy="739782"/>
              </a:xfrm>
              <a:prstGeom prst="rect">
                <a:avLst/>
              </a:prstGeom>
            </p:spPr>
          </p:pic>
        </mc:Fallback>
      </mc:AlternateContent>
    </p:spTree>
    <p:extLst>
      <p:ext uri="{BB962C8B-B14F-4D97-AF65-F5344CB8AC3E}">
        <p14:creationId xmlns:p14="http://schemas.microsoft.com/office/powerpoint/2010/main" val="12428633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4BAAB-DC31-4204-800E-DB63E03A1AD3}"/>
              </a:ext>
            </a:extLst>
          </p:cNvPr>
          <p:cNvSpPr>
            <a:spLocks noGrp="1"/>
          </p:cNvSpPr>
          <p:nvPr>
            <p:ph type="title"/>
          </p:nvPr>
        </p:nvSpPr>
        <p:spPr>
          <a:xfrm>
            <a:off x="838200" y="365125"/>
            <a:ext cx="10515600" cy="1325563"/>
          </a:xfrm>
        </p:spPr>
        <p:txBody>
          <a:bodyPr/>
          <a:lstStyle/>
          <a:p>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28AA08-A710-4A0B-A9D3-E8F5A574D5AF}"/>
                  </a:ext>
                </a:extLst>
              </p:cNvPr>
              <p:cNvSpPr>
                <a:spLocks noGrp="1"/>
              </p:cNvSpPr>
              <p:nvPr>
                <p:ph sz="half" idx="1"/>
              </p:nvPr>
            </p:nvSpPr>
            <p:spPr>
              <a:xfrm>
                <a:off x="838200" y="1825625"/>
                <a:ext cx="5181600" cy="4351338"/>
              </a:xfrm>
            </p:spPr>
            <p:txBody>
              <a:bodyPr>
                <a:normAutofit/>
              </a:bodyPr>
              <a:lstStyle/>
              <a:p>
                <a:pPr marL="0" indent="0">
                  <a:buNone/>
                </a:pPr>
                <a:r>
                  <a:rPr lang="en-US" dirty="0"/>
                  <a:t>If </a:t>
                </a:r>
                <a14:m>
                  <m:oMath xmlns:m="http://schemas.openxmlformats.org/officeDocument/2006/math">
                    <m:m>
                      <m:mPr>
                        <m:mcs>
                          <m:mc>
                            <m:mcPr>
                              <m:count m:val="1"/>
                              <m:mcJc m:val="center"/>
                            </m:mcPr>
                          </m:mc>
                        </m:mcs>
                        <m:ctrlPr>
                          <a:rPr lang="en-US" i="1">
                            <a:latin typeface="Cambria Math" panose="02040503050406030204" pitchFamily="18" charset="0"/>
                          </a:rPr>
                        </m:ctrlPr>
                      </m:mPr>
                      <m:mr>
                        <m:e>
                          <m:r>
                            <m:rPr>
                              <m:sty m:val="p"/>
                              <m:brk m:alnAt="7"/>
                            </m:rPr>
                            <a:rPr lang="en-US">
                              <a:latin typeface="Cambria Math" panose="02040503050406030204" pitchFamily="18" charset="0"/>
                            </a:rPr>
                            <m:t>l</m:t>
                          </m:r>
                          <m:r>
                            <m:rPr>
                              <m:sty m:val="p"/>
                            </m:rPr>
                            <a:rPr lang="en-US">
                              <a:latin typeface="Cambria Math" panose="02040503050406030204" pitchFamily="18" charset="0"/>
                            </a:rPr>
                            <m:t>im</m:t>
                          </m:r>
                          <m:r>
                            <m:rPr>
                              <m:brk m:alnAt="7"/>
                            </m:rPr>
                            <a:rPr lang="en-US" i="1">
                              <a:latin typeface="Cambria Math" panose="02040503050406030204" pitchFamily="18" charset="0"/>
                            </a:rPr>
                            <m:t>⁡</m:t>
                          </m:r>
                        </m:e>
                      </m:mr>
                      <m:mr>
                        <m:e>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3</m:t>
                              </m:r>
                            </m:e>
                            <m:sup>
                              <m:r>
                                <a:rPr lang="en-US" b="0" i="1" smtClean="0">
                                  <a:latin typeface="Cambria Math" panose="02040503050406030204" pitchFamily="18" charset="0"/>
                                  <a:ea typeface="Cambria Math" panose="02040503050406030204" pitchFamily="18" charset="0"/>
                                </a:rPr>
                                <m:t>−</m:t>
                              </m:r>
                            </m:sup>
                          </m:sSup>
                        </m:e>
                      </m:mr>
                    </m:m>
                  </m:oMath>
                </a14:m>
                <a:r>
                  <a:rPr lang="en-US" dirty="0"/>
                  <a:t> </a:t>
                </a:r>
                <a14:m>
                  <m:oMath xmlns:m="http://schemas.openxmlformats.org/officeDocument/2006/math">
                    <m:d>
                      <m:dPr>
                        <m:ctrlPr>
                          <a:rPr lang="en-US" i="1" dirty="0">
                            <a:latin typeface="Cambria Math" panose="02040503050406030204" pitchFamily="18" charset="0"/>
                          </a:rPr>
                        </m:ctrlPr>
                      </m:dPr>
                      <m:e>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𝑥</m:t>
                            </m:r>
                          </m:e>
                          <m:sup>
                            <m:r>
                              <a:rPr lang="en-US" i="1" dirty="0">
                                <a:latin typeface="Cambria Math" panose="02040503050406030204" pitchFamily="18" charset="0"/>
                              </a:rPr>
                              <m:t>2</m:t>
                            </m:r>
                          </m:sup>
                        </m:sSup>
                        <m:r>
                          <a:rPr lang="en-US" i="1" dirty="0">
                            <a:latin typeface="Cambria Math" panose="02040503050406030204" pitchFamily="18" charset="0"/>
                          </a:rPr>
                          <m:t>+6</m:t>
                        </m:r>
                        <m:r>
                          <a:rPr lang="en-US" i="1" dirty="0">
                            <a:latin typeface="Cambria Math" panose="02040503050406030204" pitchFamily="18" charset="0"/>
                          </a:rPr>
                          <m:t>𝑥</m:t>
                        </m:r>
                        <m:r>
                          <a:rPr lang="en-US" i="1" dirty="0">
                            <a:latin typeface="Cambria Math" panose="02040503050406030204" pitchFamily="18" charset="0"/>
                          </a:rPr>
                          <m:t>−5</m:t>
                        </m:r>
                      </m:e>
                    </m:d>
                  </m:oMath>
                </a14:m>
                <a:r>
                  <a:rPr lang="en-US" dirty="0"/>
                  <a:t> exists, and if </a:t>
                </a:r>
                <a14:m>
                  <m:oMath xmlns:m="http://schemas.openxmlformats.org/officeDocument/2006/math">
                    <m:m>
                      <m:mPr>
                        <m:mcs>
                          <m:mc>
                            <m:mcPr>
                              <m:count m:val="1"/>
                              <m:mcJc m:val="center"/>
                            </m:mcPr>
                          </m:mc>
                        </m:mcs>
                        <m:ctrlPr>
                          <a:rPr lang="en-US" i="1">
                            <a:latin typeface="Cambria Math" panose="02040503050406030204" pitchFamily="18" charset="0"/>
                          </a:rPr>
                        </m:ctrlPr>
                      </m:mPr>
                      <m:mr>
                        <m:e>
                          <m:r>
                            <m:rPr>
                              <m:sty m:val="p"/>
                              <m:brk m:alnAt="7"/>
                            </m:rPr>
                            <a:rPr lang="en-US">
                              <a:latin typeface="Cambria Math" panose="02040503050406030204" pitchFamily="18" charset="0"/>
                            </a:rPr>
                            <m:t>l</m:t>
                          </m:r>
                          <m:r>
                            <m:rPr>
                              <m:sty m:val="p"/>
                            </m:rPr>
                            <a:rPr lang="en-US">
                              <a:latin typeface="Cambria Math" panose="02040503050406030204" pitchFamily="18" charset="0"/>
                            </a:rPr>
                            <m:t>im</m:t>
                          </m:r>
                          <m:r>
                            <m:rPr>
                              <m:brk m:alnAt="7"/>
                            </m:rPr>
                            <a:rPr lang="en-US" i="1">
                              <a:latin typeface="Cambria Math" panose="02040503050406030204" pitchFamily="18" charset="0"/>
                            </a:rPr>
                            <m:t>⁡</m:t>
                          </m:r>
                        </m:e>
                      </m:mr>
                      <m:mr>
                        <m:e>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3</m:t>
                              </m:r>
                            </m:e>
                            <m:sup>
                              <m:r>
                                <a:rPr lang="en-US" i="1">
                                  <a:latin typeface="Cambria Math" panose="02040503050406030204" pitchFamily="18" charset="0"/>
                                  <a:ea typeface="Cambria Math" panose="02040503050406030204" pitchFamily="18" charset="0"/>
                                </a:rPr>
                                <m:t>+</m:t>
                              </m:r>
                            </m:sup>
                          </m:sSup>
                        </m:e>
                      </m:mr>
                    </m:m>
                  </m:oMath>
                </a14:m>
                <a:r>
                  <a:rPr lang="en-US" dirty="0"/>
                  <a:t> </a:t>
                </a:r>
                <a14:m>
                  <m:oMath xmlns:m="http://schemas.openxmlformats.org/officeDocument/2006/math">
                    <m:d>
                      <m:dPr>
                        <m:ctrlPr>
                          <a:rPr lang="en-US" i="1" dirty="0">
                            <a:latin typeface="Cambria Math" panose="02040503050406030204" pitchFamily="18" charset="0"/>
                          </a:rPr>
                        </m:ctrlPr>
                      </m:dPr>
                      <m:e>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𝑥</m:t>
                            </m:r>
                          </m:e>
                          <m:sup>
                            <m:r>
                              <a:rPr lang="en-US" i="1" dirty="0">
                                <a:latin typeface="Cambria Math" panose="02040503050406030204" pitchFamily="18" charset="0"/>
                              </a:rPr>
                              <m:t>2</m:t>
                            </m:r>
                          </m:sup>
                        </m:sSup>
                        <m:r>
                          <a:rPr lang="en-US" i="1" dirty="0">
                            <a:latin typeface="Cambria Math" panose="02040503050406030204" pitchFamily="18" charset="0"/>
                          </a:rPr>
                          <m:t>+6</m:t>
                        </m:r>
                        <m:r>
                          <a:rPr lang="en-US" i="1" dirty="0">
                            <a:latin typeface="Cambria Math" panose="02040503050406030204" pitchFamily="18" charset="0"/>
                          </a:rPr>
                          <m:t>𝑥</m:t>
                        </m:r>
                        <m:r>
                          <a:rPr lang="en-US" i="1" dirty="0">
                            <a:latin typeface="Cambria Math" panose="02040503050406030204" pitchFamily="18" charset="0"/>
                          </a:rPr>
                          <m:t>−5</m:t>
                        </m:r>
                      </m:e>
                    </m:d>
                  </m:oMath>
                </a14:m>
                <a:r>
                  <a:rPr lang="en-US" dirty="0"/>
                  <a:t> exists, </a:t>
                </a:r>
              </a:p>
              <a:p>
                <a:pPr marL="0" indent="0">
                  <a:buNone/>
                </a:pPr>
                <a:r>
                  <a:rPr lang="en-US" dirty="0"/>
                  <a:t>and if</a:t>
                </a:r>
              </a:p>
              <a:p>
                <a:pPr marL="0" indent="0">
                  <a:buNone/>
                </a:pPr>
                <a14:m>
                  <m:oMath xmlns:m="http://schemas.openxmlformats.org/officeDocument/2006/math">
                    <m:m>
                      <m:mPr>
                        <m:mcs>
                          <m:mc>
                            <m:mcPr>
                              <m:count m:val="1"/>
                              <m:mcJc m:val="center"/>
                            </m:mcPr>
                          </m:mc>
                        </m:mcs>
                        <m:ctrlPr>
                          <a:rPr lang="en-US" i="1">
                            <a:latin typeface="Cambria Math" panose="02040503050406030204" pitchFamily="18" charset="0"/>
                          </a:rPr>
                        </m:ctrlPr>
                      </m:mPr>
                      <m:mr>
                        <m:e>
                          <m:r>
                            <m:rPr>
                              <m:sty m:val="p"/>
                              <m:brk m:alnAt="7"/>
                            </m:rPr>
                            <a:rPr lang="en-US">
                              <a:latin typeface="Cambria Math" panose="02040503050406030204" pitchFamily="18" charset="0"/>
                            </a:rPr>
                            <m:t>l</m:t>
                          </m:r>
                          <m:r>
                            <m:rPr>
                              <m:sty m:val="p"/>
                            </m:rPr>
                            <a:rPr lang="en-US">
                              <a:latin typeface="Cambria Math" panose="02040503050406030204" pitchFamily="18" charset="0"/>
                            </a:rPr>
                            <m:t>im</m:t>
                          </m:r>
                          <m:r>
                            <m:rPr>
                              <m:brk m:alnAt="7"/>
                            </m:rPr>
                            <a:rPr lang="en-US" i="1">
                              <a:latin typeface="Cambria Math" panose="02040503050406030204" pitchFamily="18" charset="0"/>
                            </a:rPr>
                            <m:t>⁡</m:t>
                          </m:r>
                        </m:e>
                      </m:mr>
                      <m:mr>
                        <m:e>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3</m:t>
                              </m:r>
                            </m:e>
                            <m:sup>
                              <m:r>
                                <a:rPr lang="en-US" b="0" i="1" smtClean="0">
                                  <a:latin typeface="Cambria Math" panose="02040503050406030204" pitchFamily="18" charset="0"/>
                                  <a:ea typeface="Cambria Math" panose="02040503050406030204" pitchFamily="18" charset="0"/>
                                </a:rPr>
                                <m:t>−</m:t>
                              </m:r>
                            </m:sup>
                          </m:sSup>
                        </m:e>
                      </m:mr>
                    </m:m>
                  </m:oMath>
                </a14:m>
                <a:r>
                  <a:rPr lang="en-US" dirty="0"/>
                  <a:t> </a:t>
                </a:r>
                <a14:m>
                  <m:oMath xmlns:m="http://schemas.openxmlformats.org/officeDocument/2006/math">
                    <m:d>
                      <m:dPr>
                        <m:ctrlPr>
                          <a:rPr lang="en-US" i="1" dirty="0">
                            <a:latin typeface="Cambria Math" panose="02040503050406030204" pitchFamily="18" charset="0"/>
                          </a:rPr>
                        </m:ctrlPr>
                      </m:dPr>
                      <m:e>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𝑥</m:t>
                            </m:r>
                          </m:e>
                          <m:sup>
                            <m:r>
                              <a:rPr lang="en-US" i="1" dirty="0">
                                <a:latin typeface="Cambria Math" panose="02040503050406030204" pitchFamily="18" charset="0"/>
                              </a:rPr>
                              <m:t>2</m:t>
                            </m:r>
                          </m:sup>
                        </m:sSup>
                        <m:r>
                          <a:rPr lang="en-US" i="1" dirty="0">
                            <a:latin typeface="Cambria Math" panose="02040503050406030204" pitchFamily="18" charset="0"/>
                          </a:rPr>
                          <m:t>+6</m:t>
                        </m:r>
                        <m:r>
                          <a:rPr lang="en-US" i="1" dirty="0">
                            <a:latin typeface="Cambria Math" panose="02040503050406030204" pitchFamily="18" charset="0"/>
                          </a:rPr>
                          <m:t>𝑥</m:t>
                        </m:r>
                        <m:r>
                          <a:rPr lang="en-US" i="1" dirty="0">
                            <a:latin typeface="Cambria Math" panose="02040503050406030204" pitchFamily="18" charset="0"/>
                          </a:rPr>
                          <m:t>−5</m:t>
                        </m:r>
                      </m:e>
                    </m:d>
                  </m:oMath>
                </a14:m>
                <a:endParaRPr lang="en-US" dirty="0"/>
              </a:p>
              <a:p>
                <a:pPr marL="0" indent="0">
                  <a:buNone/>
                </a:pPr>
                <a14:m>
                  <m:oMath xmlns:m="http://schemas.openxmlformats.org/officeDocument/2006/math">
                    <m:r>
                      <a:rPr lang="en-US" b="0" i="1" smtClean="0">
                        <a:latin typeface="Cambria Math" panose="02040503050406030204" pitchFamily="18" charset="0"/>
                      </a:rPr>
                      <m:t>=</m:t>
                    </m:r>
                    <m:m>
                      <m:mPr>
                        <m:mcs>
                          <m:mc>
                            <m:mcPr>
                              <m:count m:val="1"/>
                              <m:mcJc m:val="center"/>
                            </m:mcPr>
                          </m:mc>
                        </m:mcs>
                        <m:ctrlPr>
                          <a:rPr lang="en-US" i="1">
                            <a:latin typeface="Cambria Math" panose="02040503050406030204" pitchFamily="18" charset="0"/>
                          </a:rPr>
                        </m:ctrlPr>
                      </m:mPr>
                      <m:mr>
                        <m:e>
                          <m:r>
                            <m:rPr>
                              <m:sty m:val="p"/>
                              <m:brk m:alnAt="7"/>
                            </m:rPr>
                            <a:rPr lang="en-US">
                              <a:latin typeface="Cambria Math" panose="02040503050406030204" pitchFamily="18" charset="0"/>
                            </a:rPr>
                            <m:t>l</m:t>
                          </m:r>
                          <m:r>
                            <m:rPr>
                              <m:sty m:val="p"/>
                            </m:rPr>
                            <a:rPr lang="en-US">
                              <a:latin typeface="Cambria Math" panose="02040503050406030204" pitchFamily="18" charset="0"/>
                            </a:rPr>
                            <m:t>im</m:t>
                          </m:r>
                          <m:r>
                            <m:rPr>
                              <m:brk m:alnAt="7"/>
                            </m:rPr>
                            <a:rPr lang="en-US" i="1">
                              <a:latin typeface="Cambria Math" panose="02040503050406030204" pitchFamily="18" charset="0"/>
                            </a:rPr>
                            <m:t>⁡</m:t>
                          </m:r>
                        </m:e>
                      </m:mr>
                      <m:mr>
                        <m:e>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3</m:t>
                              </m:r>
                            </m:e>
                            <m:sup>
                              <m:r>
                                <a:rPr lang="en-US" i="1">
                                  <a:latin typeface="Cambria Math" panose="02040503050406030204" pitchFamily="18" charset="0"/>
                                  <a:ea typeface="Cambria Math" panose="02040503050406030204" pitchFamily="18" charset="0"/>
                                </a:rPr>
                                <m:t>+</m:t>
                              </m:r>
                            </m:sup>
                          </m:sSup>
                        </m:e>
                      </m:mr>
                    </m:m>
                  </m:oMath>
                </a14:m>
                <a:r>
                  <a:rPr lang="en-US" dirty="0"/>
                  <a:t> </a:t>
                </a:r>
                <a14:m>
                  <m:oMath xmlns:m="http://schemas.openxmlformats.org/officeDocument/2006/math">
                    <m:d>
                      <m:dPr>
                        <m:ctrlPr>
                          <a:rPr lang="en-US" i="1" dirty="0">
                            <a:latin typeface="Cambria Math" panose="02040503050406030204" pitchFamily="18" charset="0"/>
                          </a:rPr>
                        </m:ctrlPr>
                      </m:dPr>
                      <m:e>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𝑥</m:t>
                            </m:r>
                          </m:e>
                          <m:sup>
                            <m:r>
                              <a:rPr lang="en-US" i="1" dirty="0">
                                <a:latin typeface="Cambria Math" panose="02040503050406030204" pitchFamily="18" charset="0"/>
                              </a:rPr>
                              <m:t>2</m:t>
                            </m:r>
                          </m:sup>
                        </m:sSup>
                        <m:r>
                          <a:rPr lang="en-US" i="1" dirty="0">
                            <a:latin typeface="Cambria Math" panose="02040503050406030204" pitchFamily="18" charset="0"/>
                          </a:rPr>
                          <m:t>+6</m:t>
                        </m:r>
                        <m:r>
                          <a:rPr lang="en-US" i="1" dirty="0">
                            <a:latin typeface="Cambria Math" panose="02040503050406030204" pitchFamily="18" charset="0"/>
                          </a:rPr>
                          <m:t>𝑥</m:t>
                        </m:r>
                        <m:r>
                          <a:rPr lang="en-US" i="1" dirty="0">
                            <a:latin typeface="Cambria Math" panose="02040503050406030204" pitchFamily="18" charset="0"/>
                          </a:rPr>
                          <m:t>−5</m:t>
                        </m:r>
                      </m:e>
                    </m:d>
                  </m:oMath>
                </a14:m>
                <a:endParaRPr lang="en-US" dirty="0"/>
              </a:p>
            </p:txBody>
          </p:sp>
        </mc:Choice>
        <mc:Fallback xmlns="">
          <p:sp>
            <p:nvSpPr>
              <p:cNvPr id="3" name="Content Placeholder 2">
                <a:extLst>
                  <a:ext uri="{FF2B5EF4-FFF2-40B4-BE49-F238E27FC236}">
                    <a16:creationId xmlns:a16="http://schemas.microsoft.com/office/drawing/2014/main" id="{2E28AA08-A710-4A0B-A9D3-E8F5A574D5AF}"/>
                  </a:ext>
                </a:extLst>
              </p:cNvPr>
              <p:cNvSpPr>
                <a:spLocks noGrp="1" noRot="1" noChangeAspect="1" noMove="1" noResize="1" noEditPoints="1" noAdjustHandles="1" noChangeArrowheads="1" noChangeShapeType="1" noTextEdit="1"/>
              </p:cNvSpPr>
              <p:nvPr>
                <p:ph sz="half" idx="1"/>
              </p:nvPr>
            </p:nvSpPr>
            <p:spPr>
              <a:xfrm>
                <a:off x="838200" y="1825625"/>
                <a:ext cx="5181600" cy="4351338"/>
              </a:xfrm>
              <a:blipFill>
                <a:blip r:embed="rId2"/>
                <a:stretch>
                  <a:fillRect l="-2471"/>
                </a:stretch>
              </a:blipFill>
            </p:spPr>
            <p:txBody>
              <a:bodyPr/>
              <a:lstStyle/>
              <a:p>
                <a:r>
                  <a:rPr lang="en-US">
                    <a:noFill/>
                  </a:rPr>
                  <a:t> </a:t>
                </a:r>
              </a:p>
            </p:txBody>
          </p:sp>
        </mc:Fallback>
      </mc:AlternateContent>
      <p:pic>
        <p:nvPicPr>
          <p:cNvPr id="2050" name="Picture 2" descr="Image preview">
            <a:extLst>
              <a:ext uri="{FF2B5EF4-FFF2-40B4-BE49-F238E27FC236}">
                <a16:creationId xmlns:a16="http://schemas.microsoft.com/office/drawing/2014/main" id="{8458536C-E79B-46D0-871C-4B62082CFBF2}"/>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483095" y="1825625"/>
            <a:ext cx="2559810" cy="43513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9055D4AA-87FB-4481-B2A4-E2D79807A14B}"/>
                  </a:ext>
                </a:extLst>
              </p14:cNvPr>
              <p14:cNvContentPartPr/>
              <p14:nvPr/>
            </p14:nvContentPartPr>
            <p14:xfrm>
              <a:off x="8828273" y="3151652"/>
              <a:ext cx="529200" cy="704160"/>
            </p14:xfrm>
          </p:contentPart>
        </mc:Choice>
        <mc:Fallback xmlns="">
          <p:pic>
            <p:nvPicPr>
              <p:cNvPr id="6" name="Ink 5">
                <a:extLst>
                  <a:ext uri="{FF2B5EF4-FFF2-40B4-BE49-F238E27FC236}">
                    <a16:creationId xmlns:a16="http://schemas.microsoft.com/office/drawing/2014/main" id="{9055D4AA-87FB-4481-B2A4-E2D79807A14B}"/>
                  </a:ext>
                </a:extLst>
              </p:cNvPr>
              <p:cNvPicPr/>
              <p:nvPr/>
            </p:nvPicPr>
            <p:blipFill>
              <a:blip r:embed="rId5"/>
              <a:stretch>
                <a:fillRect/>
              </a:stretch>
            </p:blipFill>
            <p:spPr>
              <a:xfrm>
                <a:off x="8810633" y="3133661"/>
                <a:ext cx="564840" cy="73978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9731DF30-12A0-48E9-8B9C-D3294A1816EF}"/>
                  </a:ext>
                </a:extLst>
              </p14:cNvPr>
              <p14:cNvContentPartPr/>
              <p14:nvPr/>
            </p14:nvContentPartPr>
            <p14:xfrm>
              <a:off x="8278193" y="3238412"/>
              <a:ext cx="465840" cy="475200"/>
            </p14:xfrm>
          </p:contentPart>
        </mc:Choice>
        <mc:Fallback xmlns="">
          <p:pic>
            <p:nvPicPr>
              <p:cNvPr id="8" name="Ink 7">
                <a:extLst>
                  <a:ext uri="{FF2B5EF4-FFF2-40B4-BE49-F238E27FC236}">
                    <a16:creationId xmlns:a16="http://schemas.microsoft.com/office/drawing/2014/main" id="{9731DF30-12A0-48E9-8B9C-D3294A1816EF}"/>
                  </a:ext>
                </a:extLst>
              </p:cNvPr>
              <p:cNvPicPr/>
              <p:nvPr/>
            </p:nvPicPr>
            <p:blipFill>
              <a:blip r:embed="rId7"/>
              <a:stretch>
                <a:fillRect/>
              </a:stretch>
            </p:blipFill>
            <p:spPr>
              <a:xfrm>
                <a:off x="8260553" y="3220412"/>
                <a:ext cx="501480" cy="510840"/>
              </a:xfrm>
              <a:prstGeom prst="rect">
                <a:avLst/>
              </a:prstGeom>
            </p:spPr>
          </p:pic>
        </mc:Fallback>
      </mc:AlternateContent>
    </p:spTree>
    <p:extLst>
      <p:ext uri="{BB962C8B-B14F-4D97-AF65-F5344CB8AC3E}">
        <p14:creationId xmlns:p14="http://schemas.microsoft.com/office/powerpoint/2010/main" val="2182542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9682B-1696-4543-BC4C-1287A7D98AF0}"/>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F7F22C-8B31-42B7-BF1D-CDD59C47BEC6}"/>
                  </a:ext>
                </a:extLst>
              </p:cNvPr>
              <p:cNvSpPr>
                <a:spLocks noGrp="1"/>
              </p:cNvSpPr>
              <p:nvPr>
                <p:ph idx="1"/>
              </p:nvPr>
            </p:nvSpPr>
            <p:spPr/>
            <p:txBody>
              <a:bodyPr>
                <a:normAutofit lnSpcReduction="10000"/>
              </a:bodyPr>
              <a:lstStyle/>
              <a:p>
                <a:pPr marL="0" indent="0">
                  <a:buNone/>
                </a:pPr>
                <a:r>
                  <a:rPr lang="en-US" dirty="0"/>
                  <a:t>Another way to think about limits is to think about sequences.</a:t>
                </a:r>
              </a:p>
              <a:p>
                <a:pPr marL="0" indent="0">
                  <a:buNone/>
                </a:pPr>
                <a:r>
                  <a:rPr lang="en-US" dirty="0"/>
                  <a:t>Consider the sequence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dirty="0"/>
                  <a:t> where n is a positive integer referring to the ordinal position of the term in the sequence and </a:t>
                </a:r>
                <a14:m>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oMath>
                </a14:m>
                <a:r>
                  <a:rPr lang="en-US" dirty="0"/>
                  <a:t> is the value of that term.</a:t>
                </a:r>
              </a:p>
              <a:p>
                <a:pPr marL="0" indent="0">
                  <a:buNone/>
                </a:pPr>
                <a14:m>
                  <m:oMath xmlns:m="http://schemas.openxmlformats.org/officeDocument/2006/math">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4</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8</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16</m:t>
                        </m:r>
                      </m:den>
                    </m:f>
                    <m:r>
                      <a:rPr lang="en-US" b="0" i="1" smtClean="0">
                        <a:latin typeface="Cambria Math" panose="02040503050406030204" pitchFamily="18" charset="0"/>
                      </a:rPr>
                      <m:t>, …</m:t>
                    </m:r>
                  </m:oMath>
                </a14:m>
                <a:r>
                  <a:rPr lang="en-US" dirty="0"/>
                  <a:t> </a:t>
                </a:r>
              </a:p>
              <a:p>
                <a:pPr marL="0" indent="0">
                  <a:buNone/>
                </a:pPr>
                <a:r>
                  <a:rPr lang="en-US" dirty="0"/>
                  <a:t>The values are getting closer and closer to 0. We know that the values will never reach 0, but they will get infinitely close to 0. We can say that the limit of the sequence as the number of terms goes to infinity is 0</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i="1" smtClean="0">
                              <a:latin typeface="Cambria Math" panose="02040503050406030204" pitchFamily="18" charset="0"/>
                            </a:rPr>
                          </m:ctrlPr>
                        </m:mPr>
                        <m:mr>
                          <m:e>
                            <m:r>
                              <m:rPr>
                                <m:sty m:val="p"/>
                                <m:brk m:alnAt="7"/>
                              </m:rPr>
                              <a:rPr lang="en-US" b="0" i="0" smtClean="0">
                                <a:latin typeface="Cambria Math" panose="02040503050406030204" pitchFamily="18" charset="0"/>
                              </a:rPr>
                              <m:t>l</m:t>
                            </m:r>
                            <m:r>
                              <m:rPr>
                                <m:sty m:val="p"/>
                              </m:rPr>
                              <a:rPr lang="en-US" b="0" i="0" smtClean="0">
                                <a:latin typeface="Cambria Math" panose="02040503050406030204" pitchFamily="18" charset="0"/>
                              </a:rPr>
                              <m:t>im</m:t>
                            </m:r>
                            <m:r>
                              <m:rPr>
                                <m:brk m:alnAt="7"/>
                              </m:rPr>
                              <a:rPr lang="en-US" b="0" i="1" smtClean="0">
                                <a:latin typeface="Cambria Math" panose="02040503050406030204" pitchFamily="18" charset="0"/>
                              </a:rPr>
                              <m:t>⁡</m:t>
                            </m:r>
                          </m:e>
                        </m:mr>
                        <m:mr>
                          <m:e>
                            <m:r>
                              <a:rPr lang="en-US" b="0" i="1" smtClean="0">
                                <a:latin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e>
                        </m:mr>
                      </m:m>
                      <m:r>
                        <a:rPr lang="en-US" b="0" i="1" smtClean="0">
                          <a:latin typeface="Cambria Math" panose="02040503050406030204" pitchFamily="18" charset="0"/>
                        </a:rPr>
                        <m:t>=0</m:t>
                      </m:r>
                    </m:oMath>
                  </m:oMathPara>
                </a14:m>
                <a:endParaRPr lang="en-US" dirty="0"/>
              </a:p>
            </p:txBody>
          </p:sp>
        </mc:Choice>
        <mc:Fallback xmlns="">
          <p:sp>
            <p:nvSpPr>
              <p:cNvPr id="3" name="Content Placeholder 2">
                <a:extLst>
                  <a:ext uri="{FF2B5EF4-FFF2-40B4-BE49-F238E27FC236}">
                    <a16:creationId xmlns:a16="http://schemas.microsoft.com/office/drawing/2014/main" id="{A1F7F22C-8B31-42B7-BF1D-CDD59C47BEC6}"/>
                  </a:ext>
                </a:extLst>
              </p:cNvPr>
              <p:cNvSpPr>
                <a:spLocks noGrp="1" noRot="1" noChangeAspect="1" noMove="1" noResize="1" noEditPoints="1" noAdjustHandles="1" noChangeArrowheads="1" noChangeShapeType="1" noTextEdit="1"/>
              </p:cNvSpPr>
              <p:nvPr>
                <p:ph idx="1"/>
              </p:nvPr>
            </p:nvSpPr>
            <p:spPr>
              <a:blipFill>
                <a:blip r:embed="rId2"/>
                <a:stretch>
                  <a:fillRect l="-1217" t="-3081" r="-1565"/>
                </a:stretch>
              </a:blipFill>
            </p:spPr>
            <p:txBody>
              <a:bodyPr/>
              <a:lstStyle/>
              <a:p>
                <a:r>
                  <a:rPr lang="en-US">
                    <a:noFill/>
                  </a:rPr>
                  <a:t> </a:t>
                </a:r>
              </a:p>
            </p:txBody>
          </p:sp>
        </mc:Fallback>
      </mc:AlternateContent>
    </p:spTree>
    <p:extLst>
      <p:ext uri="{BB962C8B-B14F-4D97-AF65-F5344CB8AC3E}">
        <p14:creationId xmlns:p14="http://schemas.microsoft.com/office/powerpoint/2010/main" val="17551046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4BAAB-DC31-4204-800E-DB63E03A1AD3}"/>
              </a:ext>
            </a:extLst>
          </p:cNvPr>
          <p:cNvSpPr>
            <a:spLocks noGrp="1"/>
          </p:cNvSpPr>
          <p:nvPr>
            <p:ph type="title"/>
          </p:nvPr>
        </p:nvSpPr>
        <p:spPr>
          <a:xfrm>
            <a:off x="838200" y="365125"/>
            <a:ext cx="10515600" cy="1325563"/>
          </a:xfrm>
        </p:spPr>
        <p:txBody>
          <a:bodyPr/>
          <a:lstStyle/>
          <a:p>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28AA08-A710-4A0B-A9D3-E8F5A574D5AF}"/>
                  </a:ext>
                </a:extLst>
              </p:cNvPr>
              <p:cNvSpPr>
                <a:spLocks noGrp="1"/>
              </p:cNvSpPr>
              <p:nvPr>
                <p:ph sz="half" idx="1"/>
              </p:nvPr>
            </p:nvSpPr>
            <p:spPr>
              <a:xfrm>
                <a:off x="838200" y="1825625"/>
                <a:ext cx="5181600" cy="4351338"/>
              </a:xfrm>
            </p:spPr>
            <p:txBody>
              <a:bodyPr>
                <a:normAutofit/>
              </a:bodyPr>
              <a:lstStyle/>
              <a:p>
                <a:pPr marL="0" indent="0">
                  <a:buNone/>
                </a:pPr>
                <a:r>
                  <a:rPr lang="en-US" dirty="0"/>
                  <a:t>then we say that </a:t>
                </a:r>
                <a:endParaRPr lang="en-US" i="1" dirty="0">
                  <a:latin typeface="Cambria Math" panose="02040503050406030204" pitchFamily="18" charset="0"/>
                </a:endParaRPr>
              </a:p>
              <a:p>
                <a:pPr marL="0" indent="0">
                  <a:buNone/>
                </a:pPr>
                <a14:m>
                  <m:oMath xmlns:m="http://schemas.openxmlformats.org/officeDocument/2006/math">
                    <m:m>
                      <m:mPr>
                        <m:mcs>
                          <m:mc>
                            <m:mcPr>
                              <m:count m:val="1"/>
                              <m:mcJc m:val="center"/>
                            </m:mcPr>
                          </m:mc>
                        </m:mcs>
                        <m:ctrlPr>
                          <a:rPr lang="en-US" i="1">
                            <a:latin typeface="Cambria Math" panose="02040503050406030204" pitchFamily="18" charset="0"/>
                          </a:rPr>
                        </m:ctrlPr>
                      </m:mPr>
                      <m:mr>
                        <m:e>
                          <m:r>
                            <m:rPr>
                              <m:sty m:val="p"/>
                              <m:brk m:alnAt="7"/>
                            </m:rPr>
                            <a:rPr lang="en-US">
                              <a:latin typeface="Cambria Math" panose="02040503050406030204" pitchFamily="18" charset="0"/>
                            </a:rPr>
                            <m:t>l</m:t>
                          </m:r>
                          <m:r>
                            <m:rPr>
                              <m:sty m:val="p"/>
                            </m:rPr>
                            <a:rPr lang="en-US">
                              <a:latin typeface="Cambria Math" panose="02040503050406030204" pitchFamily="18" charset="0"/>
                            </a:rPr>
                            <m:t>im</m:t>
                          </m:r>
                          <m:r>
                            <m:rPr>
                              <m:brk m:alnAt="7"/>
                            </m:rPr>
                            <a:rPr lang="en-US" i="1">
                              <a:latin typeface="Cambria Math" panose="02040503050406030204" pitchFamily="18" charset="0"/>
                            </a:rPr>
                            <m:t>⁡</m:t>
                          </m:r>
                        </m:e>
                      </m:mr>
                      <m:mr>
                        <m:e>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e>
                      </m:mr>
                    </m:m>
                  </m:oMath>
                </a14:m>
                <a:r>
                  <a:rPr lang="en-US" dirty="0"/>
                  <a:t> </a:t>
                </a:r>
                <a14:m>
                  <m:oMath xmlns:m="http://schemas.openxmlformats.org/officeDocument/2006/math">
                    <m:d>
                      <m:dPr>
                        <m:ctrlPr>
                          <a:rPr lang="en-US" i="1" dirty="0">
                            <a:latin typeface="Cambria Math" panose="02040503050406030204" pitchFamily="18" charset="0"/>
                          </a:rPr>
                        </m:ctrlPr>
                      </m:dPr>
                      <m:e>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𝑥</m:t>
                            </m:r>
                          </m:e>
                          <m:sup>
                            <m:r>
                              <a:rPr lang="en-US" i="1" dirty="0">
                                <a:latin typeface="Cambria Math" panose="02040503050406030204" pitchFamily="18" charset="0"/>
                              </a:rPr>
                              <m:t>2</m:t>
                            </m:r>
                          </m:sup>
                        </m:sSup>
                        <m:r>
                          <a:rPr lang="en-US" i="1" dirty="0">
                            <a:latin typeface="Cambria Math" panose="02040503050406030204" pitchFamily="18" charset="0"/>
                          </a:rPr>
                          <m:t>+6</m:t>
                        </m:r>
                        <m:r>
                          <a:rPr lang="en-US" i="1" dirty="0">
                            <a:latin typeface="Cambria Math" panose="02040503050406030204" pitchFamily="18" charset="0"/>
                          </a:rPr>
                          <m:t>𝑥</m:t>
                        </m:r>
                        <m:r>
                          <a:rPr lang="en-US" i="1" dirty="0">
                            <a:latin typeface="Cambria Math" panose="02040503050406030204" pitchFamily="18" charset="0"/>
                          </a:rPr>
                          <m:t>−5</m:t>
                        </m:r>
                      </m:e>
                    </m:d>
                  </m:oMath>
                </a14:m>
                <a:r>
                  <a:rPr lang="en-US" dirty="0"/>
                  <a:t> exists, </a:t>
                </a:r>
              </a:p>
              <a:p>
                <a:pPr marL="0" indent="0">
                  <a:buNone/>
                </a:pPr>
                <a:r>
                  <a:rPr lang="en-US" dirty="0"/>
                  <a:t>and is equal to that common value</a:t>
                </a:r>
              </a:p>
            </p:txBody>
          </p:sp>
        </mc:Choice>
        <mc:Fallback xmlns="">
          <p:sp>
            <p:nvSpPr>
              <p:cNvPr id="3" name="Content Placeholder 2">
                <a:extLst>
                  <a:ext uri="{FF2B5EF4-FFF2-40B4-BE49-F238E27FC236}">
                    <a16:creationId xmlns:a16="http://schemas.microsoft.com/office/drawing/2014/main" id="{2E28AA08-A710-4A0B-A9D3-E8F5A574D5AF}"/>
                  </a:ext>
                </a:extLst>
              </p:cNvPr>
              <p:cNvSpPr>
                <a:spLocks noGrp="1" noRot="1" noChangeAspect="1" noMove="1" noResize="1" noEditPoints="1" noAdjustHandles="1" noChangeArrowheads="1" noChangeShapeType="1" noTextEdit="1"/>
              </p:cNvSpPr>
              <p:nvPr>
                <p:ph sz="half" idx="1"/>
              </p:nvPr>
            </p:nvSpPr>
            <p:spPr>
              <a:xfrm>
                <a:off x="838200" y="1825625"/>
                <a:ext cx="5181600" cy="4351338"/>
              </a:xfrm>
              <a:blipFill>
                <a:blip r:embed="rId2"/>
                <a:stretch>
                  <a:fillRect l="-2471" t="-2241" r="-2118"/>
                </a:stretch>
              </a:blipFill>
            </p:spPr>
            <p:txBody>
              <a:bodyPr/>
              <a:lstStyle/>
              <a:p>
                <a:r>
                  <a:rPr lang="en-US">
                    <a:noFill/>
                  </a:rPr>
                  <a:t> </a:t>
                </a:r>
              </a:p>
            </p:txBody>
          </p:sp>
        </mc:Fallback>
      </mc:AlternateContent>
      <p:pic>
        <p:nvPicPr>
          <p:cNvPr id="2050" name="Picture 2" descr="Image preview">
            <a:extLst>
              <a:ext uri="{FF2B5EF4-FFF2-40B4-BE49-F238E27FC236}">
                <a16:creationId xmlns:a16="http://schemas.microsoft.com/office/drawing/2014/main" id="{8458536C-E79B-46D0-871C-4B62082CFBF2}"/>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483095" y="1825625"/>
            <a:ext cx="255981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3154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4BAAB-DC31-4204-800E-DB63E03A1AD3}"/>
              </a:ext>
            </a:extLst>
          </p:cNvPr>
          <p:cNvSpPr>
            <a:spLocks noGrp="1"/>
          </p:cNvSpPr>
          <p:nvPr>
            <p:ph type="title"/>
          </p:nvPr>
        </p:nvSpPr>
        <p:spPr>
          <a:xfrm>
            <a:off x="838200" y="365125"/>
            <a:ext cx="10515600" cy="1325563"/>
          </a:xfrm>
        </p:spPr>
        <p:txBody>
          <a:bodyPr/>
          <a:lstStyle/>
          <a:p>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28AA08-A710-4A0B-A9D3-E8F5A574D5AF}"/>
                  </a:ext>
                </a:extLst>
              </p:cNvPr>
              <p:cNvSpPr>
                <a:spLocks noGrp="1"/>
              </p:cNvSpPr>
              <p:nvPr>
                <p:ph sz="half" idx="1"/>
              </p:nvPr>
            </p:nvSpPr>
            <p:spPr>
              <a:xfrm>
                <a:off x="838200" y="1825625"/>
                <a:ext cx="5181600" cy="4351338"/>
              </a:xfrm>
            </p:spPr>
            <p:txBody>
              <a:bodyPr>
                <a:normAutofit/>
              </a:bodyPr>
              <a:lstStyle/>
              <a:p>
                <a:pPr marL="0" indent="0">
                  <a:buNone/>
                </a:pPr>
                <a:r>
                  <a:rPr lang="en-US" dirty="0"/>
                  <a:t>then we say that </a:t>
                </a:r>
                <a:endParaRPr lang="en-US" i="1" dirty="0">
                  <a:latin typeface="Cambria Math" panose="02040503050406030204" pitchFamily="18" charset="0"/>
                </a:endParaRPr>
              </a:p>
              <a:p>
                <a:pPr marL="0" indent="0">
                  <a:buNone/>
                </a:pPr>
                <a14:m>
                  <m:oMath xmlns:m="http://schemas.openxmlformats.org/officeDocument/2006/math">
                    <m:m>
                      <m:mPr>
                        <m:mcs>
                          <m:mc>
                            <m:mcPr>
                              <m:count m:val="1"/>
                              <m:mcJc m:val="center"/>
                            </m:mcPr>
                          </m:mc>
                        </m:mcs>
                        <m:ctrlPr>
                          <a:rPr lang="en-US" i="1">
                            <a:latin typeface="Cambria Math" panose="02040503050406030204" pitchFamily="18" charset="0"/>
                          </a:rPr>
                        </m:ctrlPr>
                      </m:mPr>
                      <m:mr>
                        <m:e>
                          <m:r>
                            <m:rPr>
                              <m:sty m:val="p"/>
                              <m:brk m:alnAt="7"/>
                            </m:rPr>
                            <a:rPr lang="en-US">
                              <a:latin typeface="Cambria Math" panose="02040503050406030204" pitchFamily="18" charset="0"/>
                            </a:rPr>
                            <m:t>l</m:t>
                          </m:r>
                          <m:r>
                            <m:rPr>
                              <m:sty m:val="p"/>
                            </m:rPr>
                            <a:rPr lang="en-US">
                              <a:latin typeface="Cambria Math" panose="02040503050406030204" pitchFamily="18" charset="0"/>
                            </a:rPr>
                            <m:t>im</m:t>
                          </m:r>
                          <m:r>
                            <m:rPr>
                              <m:brk m:alnAt="7"/>
                            </m:rPr>
                            <a:rPr lang="en-US" i="1">
                              <a:latin typeface="Cambria Math" panose="02040503050406030204" pitchFamily="18" charset="0"/>
                            </a:rPr>
                            <m:t>⁡</m:t>
                          </m:r>
                        </m:e>
                      </m:mr>
                      <m:mr>
                        <m:e>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e>
                      </m:mr>
                    </m:m>
                  </m:oMath>
                </a14:m>
                <a:r>
                  <a:rPr lang="en-US" dirty="0"/>
                  <a:t> </a:t>
                </a:r>
                <a14:m>
                  <m:oMath xmlns:m="http://schemas.openxmlformats.org/officeDocument/2006/math">
                    <m:d>
                      <m:dPr>
                        <m:ctrlPr>
                          <a:rPr lang="en-US" i="1" dirty="0">
                            <a:latin typeface="Cambria Math" panose="02040503050406030204" pitchFamily="18" charset="0"/>
                          </a:rPr>
                        </m:ctrlPr>
                      </m:dPr>
                      <m:e>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𝑥</m:t>
                            </m:r>
                          </m:e>
                          <m:sup>
                            <m:r>
                              <a:rPr lang="en-US" i="1" dirty="0">
                                <a:latin typeface="Cambria Math" panose="02040503050406030204" pitchFamily="18" charset="0"/>
                              </a:rPr>
                              <m:t>2</m:t>
                            </m:r>
                          </m:sup>
                        </m:sSup>
                        <m:r>
                          <a:rPr lang="en-US" i="1" dirty="0">
                            <a:latin typeface="Cambria Math" panose="02040503050406030204" pitchFamily="18" charset="0"/>
                          </a:rPr>
                          <m:t>+6</m:t>
                        </m:r>
                        <m:r>
                          <a:rPr lang="en-US" i="1" dirty="0">
                            <a:latin typeface="Cambria Math" panose="02040503050406030204" pitchFamily="18" charset="0"/>
                          </a:rPr>
                          <m:t>𝑥</m:t>
                        </m:r>
                        <m:r>
                          <a:rPr lang="en-US" i="1" dirty="0">
                            <a:latin typeface="Cambria Math" panose="02040503050406030204" pitchFamily="18" charset="0"/>
                          </a:rPr>
                          <m:t>−5</m:t>
                        </m:r>
                      </m:e>
                    </m:d>
                  </m:oMath>
                </a14:m>
                <a:r>
                  <a:rPr lang="en-US" dirty="0"/>
                  <a:t> exists, </a:t>
                </a:r>
              </a:p>
              <a:p>
                <a:pPr marL="0" indent="0">
                  <a:buNone/>
                </a:pPr>
                <a:r>
                  <a:rPr lang="en-US" dirty="0"/>
                  <a:t>and is equal to that common value</a:t>
                </a:r>
              </a:p>
              <a:p>
                <a:pPr marL="0" indent="0">
                  <a:buNone/>
                </a:pPr>
                <a:endParaRPr lang="en-US" dirty="0"/>
              </a:p>
              <a:p>
                <a:pPr marL="0" indent="0">
                  <a:buNone/>
                </a:pPr>
                <a:r>
                  <a:rPr lang="en-US" dirty="0"/>
                  <a:t>In other words,</a:t>
                </a:r>
              </a:p>
              <a:p>
                <a:pPr marL="0" indent="0">
                  <a:buNone/>
                </a:pPr>
                <a14:m>
                  <m:oMath xmlns:m="http://schemas.openxmlformats.org/officeDocument/2006/math">
                    <m:m>
                      <m:mPr>
                        <m:mcs>
                          <m:mc>
                            <m:mcPr>
                              <m:count m:val="1"/>
                              <m:mcJc m:val="center"/>
                            </m:mcPr>
                          </m:mc>
                        </m:mcs>
                        <m:ctrlPr>
                          <a:rPr lang="en-US" i="1">
                            <a:latin typeface="Cambria Math" panose="02040503050406030204" pitchFamily="18" charset="0"/>
                          </a:rPr>
                        </m:ctrlPr>
                      </m:mPr>
                      <m:mr>
                        <m:e>
                          <m:r>
                            <m:rPr>
                              <m:sty m:val="p"/>
                              <m:brk m:alnAt="7"/>
                            </m:rPr>
                            <a:rPr lang="en-US">
                              <a:latin typeface="Cambria Math" panose="02040503050406030204" pitchFamily="18" charset="0"/>
                            </a:rPr>
                            <m:t>l</m:t>
                          </m:r>
                          <m:r>
                            <m:rPr>
                              <m:sty m:val="p"/>
                            </m:rPr>
                            <a:rPr lang="en-US">
                              <a:latin typeface="Cambria Math" panose="02040503050406030204" pitchFamily="18" charset="0"/>
                            </a:rPr>
                            <m:t>im</m:t>
                          </m:r>
                          <m:r>
                            <m:rPr>
                              <m:brk m:alnAt="7"/>
                            </m:rPr>
                            <a:rPr lang="en-US" i="1">
                              <a:latin typeface="Cambria Math" panose="02040503050406030204" pitchFamily="18" charset="0"/>
                            </a:rPr>
                            <m:t>⁡</m:t>
                          </m:r>
                        </m:e>
                      </m:mr>
                      <m:mr>
                        <m:e>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3</m:t>
                          </m:r>
                        </m:e>
                      </m:mr>
                    </m:m>
                  </m:oMath>
                </a14:m>
                <a:r>
                  <a:rPr lang="en-US" dirty="0"/>
                  <a:t> </a:t>
                </a:r>
                <a14:m>
                  <m:oMath xmlns:m="http://schemas.openxmlformats.org/officeDocument/2006/math">
                    <m:d>
                      <m:dPr>
                        <m:ctrlPr>
                          <a:rPr lang="en-US" i="1" dirty="0">
                            <a:latin typeface="Cambria Math" panose="02040503050406030204" pitchFamily="18" charset="0"/>
                          </a:rPr>
                        </m:ctrlPr>
                      </m:dPr>
                      <m:e>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𝑥</m:t>
                            </m:r>
                          </m:e>
                          <m:sup>
                            <m:r>
                              <a:rPr lang="en-US" i="1" dirty="0">
                                <a:latin typeface="Cambria Math" panose="02040503050406030204" pitchFamily="18" charset="0"/>
                              </a:rPr>
                              <m:t>2</m:t>
                            </m:r>
                          </m:sup>
                        </m:sSup>
                        <m:r>
                          <a:rPr lang="en-US" i="1" dirty="0">
                            <a:latin typeface="Cambria Math" panose="02040503050406030204" pitchFamily="18" charset="0"/>
                          </a:rPr>
                          <m:t>+6</m:t>
                        </m:r>
                        <m:r>
                          <a:rPr lang="en-US" i="1" dirty="0">
                            <a:latin typeface="Cambria Math" panose="02040503050406030204" pitchFamily="18" charset="0"/>
                          </a:rPr>
                          <m:t>𝑥</m:t>
                        </m:r>
                        <m:r>
                          <a:rPr lang="en-US" i="1" dirty="0">
                            <a:latin typeface="Cambria Math" panose="02040503050406030204" pitchFamily="18" charset="0"/>
                          </a:rPr>
                          <m:t>−5</m:t>
                        </m:r>
                      </m:e>
                    </m:d>
                    <m:r>
                      <a:rPr lang="en-US" i="1" dirty="0">
                        <a:latin typeface="Cambria Math" panose="02040503050406030204" pitchFamily="18" charset="0"/>
                      </a:rPr>
                      <m:t>=4</m:t>
                    </m:r>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2E28AA08-A710-4A0B-A9D3-E8F5A574D5AF}"/>
                  </a:ext>
                </a:extLst>
              </p:cNvPr>
              <p:cNvSpPr>
                <a:spLocks noGrp="1" noRot="1" noChangeAspect="1" noMove="1" noResize="1" noEditPoints="1" noAdjustHandles="1" noChangeArrowheads="1" noChangeShapeType="1" noTextEdit="1"/>
              </p:cNvSpPr>
              <p:nvPr>
                <p:ph sz="half" idx="1"/>
              </p:nvPr>
            </p:nvSpPr>
            <p:spPr>
              <a:xfrm>
                <a:off x="838200" y="1825625"/>
                <a:ext cx="5181600" cy="4351338"/>
              </a:xfrm>
              <a:blipFill>
                <a:blip r:embed="rId2"/>
                <a:stretch>
                  <a:fillRect l="-2471" t="-2241" r="-2118"/>
                </a:stretch>
              </a:blipFill>
            </p:spPr>
            <p:txBody>
              <a:bodyPr/>
              <a:lstStyle/>
              <a:p>
                <a:r>
                  <a:rPr lang="en-US">
                    <a:noFill/>
                  </a:rPr>
                  <a:t> </a:t>
                </a:r>
              </a:p>
            </p:txBody>
          </p:sp>
        </mc:Fallback>
      </mc:AlternateContent>
      <p:pic>
        <p:nvPicPr>
          <p:cNvPr id="2050" name="Picture 2" descr="Image preview">
            <a:extLst>
              <a:ext uri="{FF2B5EF4-FFF2-40B4-BE49-F238E27FC236}">
                <a16:creationId xmlns:a16="http://schemas.microsoft.com/office/drawing/2014/main" id="{8458536C-E79B-46D0-871C-4B62082CFBF2}"/>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483095" y="1825625"/>
            <a:ext cx="255981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91573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4BAAB-DC31-4204-800E-DB63E03A1AD3}"/>
              </a:ext>
            </a:extLst>
          </p:cNvPr>
          <p:cNvSpPr>
            <a:spLocks noGrp="1"/>
          </p:cNvSpPr>
          <p:nvPr>
            <p:ph type="title"/>
          </p:nvPr>
        </p:nvSpPr>
        <p:spPr>
          <a:xfrm>
            <a:off x="838200" y="365125"/>
            <a:ext cx="10515600" cy="1325563"/>
          </a:xfrm>
        </p:spPr>
        <p:txBody>
          <a:bodyPr/>
          <a:lstStyle/>
          <a:p>
            <a:endParaRPr lang="en-US"/>
          </a:p>
        </p:txBody>
      </p:sp>
      <p:sp>
        <p:nvSpPr>
          <p:cNvPr id="3" name="Content Placeholder 2">
            <a:extLst>
              <a:ext uri="{FF2B5EF4-FFF2-40B4-BE49-F238E27FC236}">
                <a16:creationId xmlns:a16="http://schemas.microsoft.com/office/drawing/2014/main" id="{2E28AA08-A710-4A0B-A9D3-E8F5A574D5AF}"/>
              </a:ext>
            </a:extLst>
          </p:cNvPr>
          <p:cNvSpPr>
            <a:spLocks noGrp="1"/>
          </p:cNvSpPr>
          <p:nvPr>
            <p:ph sz="half" idx="1"/>
          </p:nvPr>
        </p:nvSpPr>
        <p:spPr>
          <a:xfrm>
            <a:off x="838200" y="1825625"/>
            <a:ext cx="5181600" cy="4351338"/>
          </a:xfrm>
        </p:spPr>
        <p:txBody>
          <a:bodyPr>
            <a:normAutofit/>
          </a:bodyPr>
          <a:lstStyle/>
          <a:p>
            <a:pPr marL="0" indent="0">
              <a:buNone/>
            </a:pPr>
            <a:r>
              <a:rPr lang="en-US" dirty="0"/>
              <a:t>In other words, when determining whether the limit as x approaches a particular value of a function exists, we compare the two one-sided limits and see if they are the same. If they are, then the limit exists, and is equal to that common value.</a:t>
            </a:r>
          </a:p>
        </p:txBody>
      </p:sp>
      <p:pic>
        <p:nvPicPr>
          <p:cNvPr id="2050" name="Picture 2" descr="Image preview">
            <a:extLst>
              <a:ext uri="{FF2B5EF4-FFF2-40B4-BE49-F238E27FC236}">
                <a16:creationId xmlns:a16="http://schemas.microsoft.com/office/drawing/2014/main" id="{8458536C-E79B-46D0-871C-4B62082CFBF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483095" y="1825625"/>
            <a:ext cx="255981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31761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0B4BF-33A8-4B4C-B80B-4CD44ACFFA5E}"/>
              </a:ext>
            </a:extLst>
          </p:cNvPr>
          <p:cNvSpPr>
            <a:spLocks noGrp="1"/>
          </p:cNvSpPr>
          <p:nvPr>
            <p:ph type="title"/>
          </p:nvPr>
        </p:nvSpPr>
        <p:spPr/>
        <p:txBody>
          <a:bodyPr/>
          <a:lstStyle/>
          <a:p>
            <a:r>
              <a:rPr lang="en-US" dirty="0"/>
              <a:t>Statement About Limits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43DD12-F7A7-4680-AB8D-95DCF9F85700}"/>
                  </a:ext>
                </a:extLst>
              </p:cNvPr>
              <p:cNvSpPr>
                <a:spLocks noGrp="1"/>
              </p:cNvSpPr>
              <p:nvPr>
                <p:ph idx="1"/>
              </p:nvPr>
            </p:nvSpPr>
            <p:spPr/>
            <p:txBody>
              <a:bodyPr/>
              <a:lstStyle/>
              <a:p>
                <a:pPr marL="0" indent="0">
                  <a:buNone/>
                </a:pPr>
                <a:r>
                  <a:rPr lang="en-US" dirty="0">
                    <a:solidFill>
                      <a:srgbClr val="FF0000"/>
                    </a:solidFill>
                  </a:rPr>
                  <a:t>If  </a:t>
                </a:r>
                <a14:m>
                  <m:oMath xmlns:m="http://schemas.openxmlformats.org/officeDocument/2006/math">
                    <m:m>
                      <m:mPr>
                        <m:mcs>
                          <m:mc>
                            <m:mcPr>
                              <m:count m:val="1"/>
                              <m:mcJc m:val="center"/>
                            </m:mcPr>
                          </m:mc>
                        </m:mcs>
                        <m:ctrlPr>
                          <a:rPr lang="en-US" i="1" smtClean="0">
                            <a:solidFill>
                              <a:srgbClr val="FF0000"/>
                            </a:solidFill>
                            <a:latin typeface="Cambria Math" panose="02040503050406030204" pitchFamily="18" charset="0"/>
                          </a:rPr>
                        </m:ctrlPr>
                      </m:mPr>
                      <m:mr>
                        <m:e>
                          <m:r>
                            <m:rPr>
                              <m:sty m:val="p"/>
                              <m:brk m:alnAt="7"/>
                            </m:rPr>
                            <a:rPr lang="en-US" b="0" i="0" smtClean="0">
                              <a:solidFill>
                                <a:srgbClr val="FF0000"/>
                              </a:solidFill>
                              <a:latin typeface="Cambria Math" panose="02040503050406030204" pitchFamily="18" charset="0"/>
                            </a:rPr>
                            <m:t>l</m:t>
                          </m:r>
                          <m:r>
                            <m:rPr>
                              <m:sty m:val="p"/>
                            </m:rPr>
                            <a:rPr lang="en-US" b="0" i="0" smtClean="0">
                              <a:solidFill>
                                <a:srgbClr val="FF0000"/>
                              </a:solidFill>
                              <a:latin typeface="Cambria Math" panose="02040503050406030204" pitchFamily="18" charset="0"/>
                            </a:rPr>
                            <m:t>im</m:t>
                          </m:r>
                          <m:r>
                            <m:rPr>
                              <m:brk m:alnAt="7"/>
                            </m:rPr>
                            <a:rPr lang="en-US" b="0" i="1" smtClean="0">
                              <a:solidFill>
                                <a:srgbClr val="FF0000"/>
                              </a:solidFill>
                              <a:latin typeface="Cambria Math" panose="02040503050406030204" pitchFamily="18" charset="0"/>
                            </a:rPr>
                            <m:t>⁡</m:t>
                          </m:r>
                        </m:e>
                      </m:mr>
                      <m:mr>
                        <m:e>
                          <m:r>
                            <a:rPr lang="en-US" b="0" i="1" smtClean="0">
                              <a:solidFill>
                                <a:srgbClr val="FF0000"/>
                              </a:solidFill>
                              <a:latin typeface="Cambria Math" panose="02040503050406030204" pitchFamily="18" charset="0"/>
                            </a:rPr>
                            <m:t>𝑥</m:t>
                          </m:r>
                          <m:r>
                            <a:rPr lang="en-US" b="0" i="1" smtClean="0">
                              <a:solidFill>
                                <a:srgbClr val="FF0000"/>
                              </a:solidFill>
                              <a:latin typeface="Cambria Math" panose="02040503050406030204" pitchFamily="18" charset="0"/>
                              <a:ea typeface="Cambria Math" panose="02040503050406030204" pitchFamily="18" charset="0"/>
                            </a:rPr>
                            <m:t>→</m:t>
                          </m:r>
                          <m:sSup>
                            <m:sSupPr>
                              <m:ctrlPr>
                                <a:rPr lang="en-US" b="0" i="1" smtClean="0">
                                  <a:solidFill>
                                    <a:srgbClr val="FF0000"/>
                                  </a:solidFill>
                                  <a:latin typeface="Cambria Math" panose="02040503050406030204" pitchFamily="18" charset="0"/>
                                  <a:ea typeface="Cambria Math" panose="02040503050406030204" pitchFamily="18" charset="0"/>
                                </a:rPr>
                              </m:ctrlPr>
                            </m:sSupPr>
                            <m:e>
                              <m:r>
                                <a:rPr lang="en-US" b="0" i="1" smtClean="0">
                                  <a:solidFill>
                                    <a:srgbClr val="FF0000"/>
                                  </a:solidFill>
                                  <a:latin typeface="Cambria Math" panose="02040503050406030204" pitchFamily="18" charset="0"/>
                                  <a:ea typeface="Cambria Math" panose="02040503050406030204" pitchFamily="18" charset="0"/>
                                </a:rPr>
                                <m:t>𝑎</m:t>
                              </m:r>
                            </m:e>
                            <m:sup>
                              <m:r>
                                <a:rPr lang="en-US" b="0" i="1" smtClean="0">
                                  <a:solidFill>
                                    <a:srgbClr val="FF0000"/>
                                  </a:solidFill>
                                  <a:latin typeface="Cambria Math" panose="02040503050406030204" pitchFamily="18" charset="0"/>
                                  <a:ea typeface="Cambria Math" panose="02040503050406030204" pitchFamily="18" charset="0"/>
                                </a:rPr>
                                <m:t>−</m:t>
                              </m:r>
                            </m:sup>
                          </m:sSup>
                        </m:e>
                      </m:mr>
                    </m:m>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𝑓</m:t>
                    </m:r>
                    <m:d>
                      <m:dPr>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𝑥</m:t>
                        </m:r>
                      </m:e>
                    </m:d>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𝑏</m:t>
                    </m:r>
                  </m:oMath>
                </a14:m>
                <a:r>
                  <a:rPr lang="en-US" dirty="0">
                    <a:solidFill>
                      <a:srgbClr val="FF0000"/>
                    </a:solidFill>
                  </a:rPr>
                  <a:t>  and if  </a:t>
                </a:r>
                <a14:m>
                  <m:oMath xmlns:m="http://schemas.openxmlformats.org/officeDocument/2006/math">
                    <m:m>
                      <m:mPr>
                        <m:mcs>
                          <m:mc>
                            <m:mcPr>
                              <m:count m:val="1"/>
                              <m:mcJc m:val="center"/>
                            </m:mcPr>
                          </m:mc>
                        </m:mcs>
                        <m:ctrlPr>
                          <a:rPr lang="en-US" i="1">
                            <a:solidFill>
                              <a:srgbClr val="FF0000"/>
                            </a:solidFill>
                            <a:latin typeface="Cambria Math" panose="02040503050406030204" pitchFamily="18" charset="0"/>
                          </a:rPr>
                        </m:ctrlPr>
                      </m:mPr>
                      <m:mr>
                        <m:e>
                          <m:r>
                            <m:rPr>
                              <m:sty m:val="p"/>
                              <m:brk m:alnAt="7"/>
                            </m:rPr>
                            <a:rPr lang="en-US">
                              <a:solidFill>
                                <a:srgbClr val="FF0000"/>
                              </a:solidFill>
                              <a:latin typeface="Cambria Math" panose="02040503050406030204" pitchFamily="18" charset="0"/>
                            </a:rPr>
                            <m:t>l</m:t>
                          </m:r>
                          <m:r>
                            <m:rPr>
                              <m:sty m:val="p"/>
                            </m:rPr>
                            <a:rPr lang="en-US">
                              <a:solidFill>
                                <a:srgbClr val="FF0000"/>
                              </a:solidFill>
                              <a:latin typeface="Cambria Math" panose="02040503050406030204" pitchFamily="18" charset="0"/>
                            </a:rPr>
                            <m:t>im</m:t>
                          </m:r>
                          <m:r>
                            <m:rPr>
                              <m:brk m:alnAt="7"/>
                            </m:rPr>
                            <a:rPr lang="en-US" i="1">
                              <a:solidFill>
                                <a:srgbClr val="FF0000"/>
                              </a:solidFill>
                              <a:latin typeface="Cambria Math" panose="02040503050406030204" pitchFamily="18" charset="0"/>
                            </a:rPr>
                            <m:t>⁡</m:t>
                          </m:r>
                        </m:e>
                      </m:mr>
                      <m:mr>
                        <m:e>
                          <m:r>
                            <a:rPr lang="en-US" i="1">
                              <a:solidFill>
                                <a:srgbClr val="FF0000"/>
                              </a:solidFill>
                              <a:latin typeface="Cambria Math" panose="02040503050406030204" pitchFamily="18" charset="0"/>
                            </a:rPr>
                            <m:t>𝑥</m:t>
                          </m:r>
                          <m:r>
                            <a:rPr lang="en-US" i="1">
                              <a:solidFill>
                                <a:srgbClr val="FF0000"/>
                              </a:solidFill>
                              <a:latin typeface="Cambria Math" panose="02040503050406030204" pitchFamily="18" charset="0"/>
                              <a:ea typeface="Cambria Math" panose="02040503050406030204" pitchFamily="18" charset="0"/>
                            </a:rPr>
                            <m:t>→</m:t>
                          </m:r>
                          <m:sSup>
                            <m:sSupPr>
                              <m:ctrlPr>
                                <a:rPr lang="en-US" i="1">
                                  <a:solidFill>
                                    <a:srgbClr val="FF0000"/>
                                  </a:solidFill>
                                  <a:latin typeface="Cambria Math" panose="02040503050406030204" pitchFamily="18" charset="0"/>
                                  <a:ea typeface="Cambria Math" panose="02040503050406030204" pitchFamily="18" charset="0"/>
                                </a:rPr>
                              </m:ctrlPr>
                            </m:sSupPr>
                            <m:e>
                              <m:r>
                                <a:rPr lang="en-US" i="1">
                                  <a:solidFill>
                                    <a:srgbClr val="FF0000"/>
                                  </a:solidFill>
                                  <a:latin typeface="Cambria Math" panose="02040503050406030204" pitchFamily="18" charset="0"/>
                                  <a:ea typeface="Cambria Math" panose="02040503050406030204" pitchFamily="18" charset="0"/>
                                </a:rPr>
                                <m:t>𝑎</m:t>
                              </m:r>
                            </m:e>
                            <m:sup>
                              <m:r>
                                <a:rPr lang="en-US" b="0" i="1" smtClean="0">
                                  <a:solidFill>
                                    <a:srgbClr val="FF0000"/>
                                  </a:solidFill>
                                  <a:latin typeface="Cambria Math" panose="02040503050406030204" pitchFamily="18" charset="0"/>
                                  <a:ea typeface="Cambria Math" panose="02040503050406030204" pitchFamily="18" charset="0"/>
                                </a:rPr>
                                <m:t>+</m:t>
                              </m:r>
                            </m:sup>
                          </m:sSup>
                        </m:e>
                      </m:mr>
                    </m:m>
                    <m:r>
                      <a:rPr lang="en-US" i="1">
                        <a:solidFill>
                          <a:srgbClr val="FF0000"/>
                        </a:solidFill>
                        <a:latin typeface="Cambria Math" panose="02040503050406030204" pitchFamily="18" charset="0"/>
                      </a:rPr>
                      <m:t>  </m:t>
                    </m:r>
                    <m:r>
                      <a:rPr lang="en-US" i="1">
                        <a:solidFill>
                          <a:srgbClr val="FF0000"/>
                        </a:solidFill>
                        <a:latin typeface="Cambria Math" panose="02040503050406030204" pitchFamily="18" charset="0"/>
                      </a:rPr>
                      <m:t>𝑓</m:t>
                    </m:r>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𝑥</m:t>
                        </m:r>
                      </m:e>
                    </m:d>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𝑏</m:t>
                    </m:r>
                  </m:oMath>
                </a14:m>
                <a:r>
                  <a:rPr lang="en-US" dirty="0">
                    <a:solidFill>
                      <a:srgbClr val="FF0000"/>
                    </a:solidFill>
                  </a:rPr>
                  <a:t> , then  </a:t>
                </a:r>
                <a14:m>
                  <m:oMath xmlns:m="http://schemas.openxmlformats.org/officeDocument/2006/math">
                    <m:m>
                      <m:mPr>
                        <m:mcs>
                          <m:mc>
                            <m:mcPr>
                              <m:count m:val="1"/>
                              <m:mcJc m:val="center"/>
                            </m:mcPr>
                          </m:mc>
                        </m:mcs>
                        <m:ctrlPr>
                          <a:rPr lang="en-US" i="1">
                            <a:solidFill>
                              <a:srgbClr val="FF0000"/>
                            </a:solidFill>
                            <a:latin typeface="Cambria Math" panose="02040503050406030204" pitchFamily="18" charset="0"/>
                          </a:rPr>
                        </m:ctrlPr>
                      </m:mPr>
                      <m:mr>
                        <m:e>
                          <m:r>
                            <m:rPr>
                              <m:sty m:val="p"/>
                              <m:brk m:alnAt="7"/>
                            </m:rPr>
                            <a:rPr lang="en-US">
                              <a:solidFill>
                                <a:srgbClr val="FF0000"/>
                              </a:solidFill>
                              <a:latin typeface="Cambria Math" panose="02040503050406030204" pitchFamily="18" charset="0"/>
                            </a:rPr>
                            <m:t>l</m:t>
                          </m:r>
                          <m:r>
                            <m:rPr>
                              <m:sty m:val="p"/>
                            </m:rPr>
                            <a:rPr lang="en-US">
                              <a:solidFill>
                                <a:srgbClr val="FF0000"/>
                              </a:solidFill>
                              <a:latin typeface="Cambria Math" panose="02040503050406030204" pitchFamily="18" charset="0"/>
                            </a:rPr>
                            <m:t>im</m:t>
                          </m:r>
                          <m:r>
                            <m:rPr>
                              <m:brk m:alnAt="7"/>
                            </m:rPr>
                            <a:rPr lang="en-US" i="1">
                              <a:solidFill>
                                <a:srgbClr val="FF0000"/>
                              </a:solidFill>
                              <a:latin typeface="Cambria Math" panose="02040503050406030204" pitchFamily="18" charset="0"/>
                            </a:rPr>
                            <m:t>⁡</m:t>
                          </m:r>
                        </m:e>
                      </m:mr>
                      <m:mr>
                        <m:e>
                          <m:r>
                            <a:rPr lang="en-US" i="1">
                              <a:solidFill>
                                <a:srgbClr val="FF0000"/>
                              </a:solidFill>
                              <a:latin typeface="Cambria Math" panose="02040503050406030204" pitchFamily="18" charset="0"/>
                            </a:rPr>
                            <m:t>𝑥</m:t>
                          </m:r>
                          <m:r>
                            <a:rPr lang="en-US" i="1">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𝑎</m:t>
                          </m:r>
                        </m:e>
                      </m:mr>
                    </m:m>
                    <m:r>
                      <a:rPr lang="en-US" i="1">
                        <a:solidFill>
                          <a:srgbClr val="FF0000"/>
                        </a:solidFill>
                        <a:latin typeface="Cambria Math" panose="02040503050406030204" pitchFamily="18" charset="0"/>
                      </a:rPr>
                      <m:t>  </m:t>
                    </m:r>
                    <m:r>
                      <a:rPr lang="en-US" i="1">
                        <a:solidFill>
                          <a:srgbClr val="FF0000"/>
                        </a:solidFill>
                        <a:latin typeface="Cambria Math" panose="02040503050406030204" pitchFamily="18" charset="0"/>
                      </a:rPr>
                      <m:t>𝑓</m:t>
                    </m:r>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𝑥</m:t>
                        </m:r>
                      </m:e>
                    </m:d>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𝑏</m:t>
                    </m:r>
                  </m:oMath>
                </a14:m>
                <a:r>
                  <a:rPr lang="en-US" dirty="0">
                    <a:solidFill>
                      <a:srgbClr val="FF0000"/>
                    </a:solidFill>
                  </a:rPr>
                  <a:t> </a:t>
                </a:r>
              </a:p>
              <a:p>
                <a:pPr marL="0" indent="0">
                  <a:buNone/>
                </a:pPr>
                <a:endParaRPr lang="en-US" dirty="0">
                  <a:solidFill>
                    <a:srgbClr val="FF0000"/>
                  </a:solidFill>
                </a:endParaRPr>
              </a:p>
              <a:p>
                <a:pPr marL="0" indent="0">
                  <a:buNone/>
                </a:pPr>
                <a:r>
                  <a:rPr lang="en-US" dirty="0">
                    <a:solidFill>
                      <a:srgbClr val="FF0000"/>
                    </a:solidFill>
                  </a:rPr>
                  <a:t>However, if </a:t>
                </a:r>
                <a14:m>
                  <m:oMath xmlns:m="http://schemas.openxmlformats.org/officeDocument/2006/math">
                    <m:m>
                      <m:mPr>
                        <m:mcs>
                          <m:mc>
                            <m:mcPr>
                              <m:count m:val="1"/>
                              <m:mcJc m:val="center"/>
                            </m:mcPr>
                          </m:mc>
                        </m:mcs>
                        <m:ctrlPr>
                          <a:rPr lang="en-US" i="1">
                            <a:solidFill>
                              <a:srgbClr val="FF0000"/>
                            </a:solidFill>
                            <a:latin typeface="Cambria Math" panose="02040503050406030204" pitchFamily="18" charset="0"/>
                          </a:rPr>
                        </m:ctrlPr>
                      </m:mPr>
                      <m:mr>
                        <m:e>
                          <m:r>
                            <m:rPr>
                              <m:sty m:val="p"/>
                              <m:brk m:alnAt="7"/>
                            </m:rPr>
                            <a:rPr lang="en-US">
                              <a:solidFill>
                                <a:srgbClr val="FF0000"/>
                              </a:solidFill>
                              <a:latin typeface="Cambria Math" panose="02040503050406030204" pitchFamily="18" charset="0"/>
                            </a:rPr>
                            <m:t>l</m:t>
                          </m:r>
                          <m:r>
                            <m:rPr>
                              <m:sty m:val="p"/>
                            </m:rPr>
                            <a:rPr lang="en-US">
                              <a:solidFill>
                                <a:srgbClr val="FF0000"/>
                              </a:solidFill>
                              <a:latin typeface="Cambria Math" panose="02040503050406030204" pitchFamily="18" charset="0"/>
                            </a:rPr>
                            <m:t>im</m:t>
                          </m:r>
                          <m:r>
                            <m:rPr>
                              <m:brk m:alnAt="7"/>
                            </m:rPr>
                            <a:rPr lang="en-US" i="1">
                              <a:solidFill>
                                <a:srgbClr val="FF0000"/>
                              </a:solidFill>
                              <a:latin typeface="Cambria Math" panose="02040503050406030204" pitchFamily="18" charset="0"/>
                            </a:rPr>
                            <m:t>⁡</m:t>
                          </m:r>
                        </m:e>
                      </m:mr>
                      <m:mr>
                        <m:e>
                          <m:r>
                            <a:rPr lang="en-US" i="1">
                              <a:solidFill>
                                <a:srgbClr val="FF0000"/>
                              </a:solidFill>
                              <a:latin typeface="Cambria Math" panose="02040503050406030204" pitchFamily="18" charset="0"/>
                            </a:rPr>
                            <m:t>𝑥</m:t>
                          </m:r>
                          <m:r>
                            <a:rPr lang="en-US" i="1">
                              <a:solidFill>
                                <a:srgbClr val="FF0000"/>
                              </a:solidFill>
                              <a:latin typeface="Cambria Math" panose="02040503050406030204" pitchFamily="18" charset="0"/>
                              <a:ea typeface="Cambria Math" panose="02040503050406030204" pitchFamily="18" charset="0"/>
                            </a:rPr>
                            <m:t>→</m:t>
                          </m:r>
                          <m:sSup>
                            <m:sSupPr>
                              <m:ctrlPr>
                                <a:rPr lang="en-US" i="1">
                                  <a:solidFill>
                                    <a:srgbClr val="FF0000"/>
                                  </a:solidFill>
                                  <a:latin typeface="Cambria Math" panose="02040503050406030204" pitchFamily="18" charset="0"/>
                                  <a:ea typeface="Cambria Math" panose="02040503050406030204" pitchFamily="18" charset="0"/>
                                </a:rPr>
                              </m:ctrlPr>
                            </m:sSupPr>
                            <m:e>
                              <m:r>
                                <a:rPr lang="en-US" i="1">
                                  <a:solidFill>
                                    <a:srgbClr val="FF0000"/>
                                  </a:solidFill>
                                  <a:latin typeface="Cambria Math" panose="02040503050406030204" pitchFamily="18" charset="0"/>
                                  <a:ea typeface="Cambria Math" panose="02040503050406030204" pitchFamily="18" charset="0"/>
                                </a:rPr>
                                <m:t>𝑎</m:t>
                              </m:r>
                            </m:e>
                            <m:sup>
                              <m:r>
                                <a:rPr lang="en-US" i="1">
                                  <a:solidFill>
                                    <a:srgbClr val="FF0000"/>
                                  </a:solidFill>
                                  <a:latin typeface="Cambria Math" panose="02040503050406030204" pitchFamily="18" charset="0"/>
                                  <a:ea typeface="Cambria Math" panose="02040503050406030204" pitchFamily="18" charset="0"/>
                                </a:rPr>
                                <m:t>−</m:t>
                              </m:r>
                            </m:sup>
                          </m:sSup>
                        </m:e>
                      </m:mr>
                    </m:m>
                    <m:r>
                      <a:rPr lang="en-US" i="1">
                        <a:solidFill>
                          <a:srgbClr val="FF0000"/>
                        </a:solidFill>
                        <a:latin typeface="Cambria Math" panose="02040503050406030204" pitchFamily="18" charset="0"/>
                      </a:rPr>
                      <m:t>  </m:t>
                    </m:r>
                    <m:r>
                      <a:rPr lang="en-US" i="1">
                        <a:solidFill>
                          <a:srgbClr val="FF0000"/>
                        </a:solidFill>
                        <a:latin typeface="Cambria Math" panose="02040503050406030204" pitchFamily="18" charset="0"/>
                      </a:rPr>
                      <m:t>𝑓</m:t>
                    </m:r>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𝑥</m:t>
                        </m:r>
                      </m:e>
                    </m:d>
                  </m:oMath>
                </a14:m>
                <a:r>
                  <a:rPr lang="en-US" dirty="0">
                    <a:solidFill>
                      <a:srgbClr val="FF0000"/>
                    </a:solidFill>
                  </a:rPr>
                  <a:t>  exists and if </a:t>
                </a:r>
                <a14:m>
                  <m:oMath xmlns:m="http://schemas.openxmlformats.org/officeDocument/2006/math">
                    <m:m>
                      <m:mPr>
                        <m:mcs>
                          <m:mc>
                            <m:mcPr>
                              <m:count m:val="1"/>
                              <m:mcJc m:val="center"/>
                            </m:mcPr>
                          </m:mc>
                        </m:mcs>
                        <m:ctrlPr>
                          <a:rPr lang="en-US" i="1">
                            <a:solidFill>
                              <a:srgbClr val="FF0000"/>
                            </a:solidFill>
                            <a:latin typeface="Cambria Math" panose="02040503050406030204" pitchFamily="18" charset="0"/>
                          </a:rPr>
                        </m:ctrlPr>
                      </m:mPr>
                      <m:mr>
                        <m:e>
                          <m:r>
                            <m:rPr>
                              <m:sty m:val="p"/>
                              <m:brk m:alnAt="7"/>
                            </m:rPr>
                            <a:rPr lang="en-US">
                              <a:solidFill>
                                <a:srgbClr val="FF0000"/>
                              </a:solidFill>
                              <a:latin typeface="Cambria Math" panose="02040503050406030204" pitchFamily="18" charset="0"/>
                            </a:rPr>
                            <m:t>l</m:t>
                          </m:r>
                          <m:r>
                            <m:rPr>
                              <m:sty m:val="p"/>
                            </m:rPr>
                            <a:rPr lang="en-US">
                              <a:solidFill>
                                <a:srgbClr val="FF0000"/>
                              </a:solidFill>
                              <a:latin typeface="Cambria Math" panose="02040503050406030204" pitchFamily="18" charset="0"/>
                            </a:rPr>
                            <m:t>im</m:t>
                          </m:r>
                          <m:r>
                            <m:rPr>
                              <m:brk m:alnAt="7"/>
                            </m:rPr>
                            <a:rPr lang="en-US" i="1">
                              <a:solidFill>
                                <a:srgbClr val="FF0000"/>
                              </a:solidFill>
                              <a:latin typeface="Cambria Math" panose="02040503050406030204" pitchFamily="18" charset="0"/>
                            </a:rPr>
                            <m:t>⁡</m:t>
                          </m:r>
                        </m:e>
                      </m:mr>
                      <m:mr>
                        <m:e>
                          <m:r>
                            <a:rPr lang="en-US" i="1">
                              <a:solidFill>
                                <a:srgbClr val="FF0000"/>
                              </a:solidFill>
                              <a:latin typeface="Cambria Math" panose="02040503050406030204" pitchFamily="18" charset="0"/>
                            </a:rPr>
                            <m:t>𝑥</m:t>
                          </m:r>
                          <m:r>
                            <a:rPr lang="en-US" i="1">
                              <a:solidFill>
                                <a:srgbClr val="FF0000"/>
                              </a:solidFill>
                              <a:latin typeface="Cambria Math" panose="02040503050406030204" pitchFamily="18" charset="0"/>
                              <a:ea typeface="Cambria Math" panose="02040503050406030204" pitchFamily="18" charset="0"/>
                            </a:rPr>
                            <m:t>→</m:t>
                          </m:r>
                          <m:sSup>
                            <m:sSupPr>
                              <m:ctrlPr>
                                <a:rPr lang="en-US" i="1">
                                  <a:solidFill>
                                    <a:srgbClr val="FF0000"/>
                                  </a:solidFill>
                                  <a:latin typeface="Cambria Math" panose="02040503050406030204" pitchFamily="18" charset="0"/>
                                  <a:ea typeface="Cambria Math" panose="02040503050406030204" pitchFamily="18" charset="0"/>
                                </a:rPr>
                              </m:ctrlPr>
                            </m:sSupPr>
                            <m:e>
                              <m:r>
                                <a:rPr lang="en-US" i="1">
                                  <a:solidFill>
                                    <a:srgbClr val="FF0000"/>
                                  </a:solidFill>
                                  <a:latin typeface="Cambria Math" panose="02040503050406030204" pitchFamily="18" charset="0"/>
                                  <a:ea typeface="Cambria Math" panose="02040503050406030204" pitchFamily="18" charset="0"/>
                                </a:rPr>
                                <m:t>𝑎</m:t>
                              </m:r>
                            </m:e>
                            <m:sup>
                              <m:r>
                                <a:rPr lang="en-US" b="0" i="1" smtClean="0">
                                  <a:solidFill>
                                    <a:srgbClr val="FF0000"/>
                                  </a:solidFill>
                                  <a:latin typeface="Cambria Math" panose="02040503050406030204" pitchFamily="18" charset="0"/>
                                  <a:ea typeface="Cambria Math" panose="02040503050406030204" pitchFamily="18" charset="0"/>
                                </a:rPr>
                                <m:t>+</m:t>
                              </m:r>
                            </m:sup>
                          </m:sSup>
                        </m:e>
                      </m:mr>
                    </m:m>
                    <m:r>
                      <a:rPr lang="en-US" i="1">
                        <a:solidFill>
                          <a:srgbClr val="FF0000"/>
                        </a:solidFill>
                        <a:latin typeface="Cambria Math" panose="02040503050406030204" pitchFamily="18" charset="0"/>
                      </a:rPr>
                      <m:t>  </m:t>
                    </m:r>
                    <m:r>
                      <a:rPr lang="en-US" i="1">
                        <a:solidFill>
                          <a:srgbClr val="FF0000"/>
                        </a:solidFill>
                        <a:latin typeface="Cambria Math" panose="02040503050406030204" pitchFamily="18" charset="0"/>
                      </a:rPr>
                      <m:t>𝑓</m:t>
                    </m:r>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𝑥</m:t>
                        </m:r>
                      </m:e>
                    </m:d>
                  </m:oMath>
                </a14:m>
                <a:r>
                  <a:rPr lang="en-US" dirty="0">
                    <a:solidFill>
                      <a:srgbClr val="FF0000"/>
                    </a:solidFill>
                  </a:rPr>
                  <a:t> exists, but </a:t>
                </a:r>
              </a:p>
              <a:p>
                <a:pPr marL="0" indent="0">
                  <a:buNone/>
                </a:pPr>
                <a14:m>
                  <m:oMath xmlns:m="http://schemas.openxmlformats.org/officeDocument/2006/math">
                    <m:m>
                      <m:mPr>
                        <m:mcs>
                          <m:mc>
                            <m:mcPr>
                              <m:count m:val="1"/>
                              <m:mcJc m:val="center"/>
                            </m:mcPr>
                          </m:mc>
                        </m:mcs>
                        <m:ctrlPr>
                          <a:rPr lang="en-US" i="1">
                            <a:solidFill>
                              <a:srgbClr val="FF0000"/>
                            </a:solidFill>
                            <a:latin typeface="Cambria Math" panose="02040503050406030204" pitchFamily="18" charset="0"/>
                          </a:rPr>
                        </m:ctrlPr>
                      </m:mPr>
                      <m:mr>
                        <m:e>
                          <m:r>
                            <m:rPr>
                              <m:sty m:val="p"/>
                              <m:brk m:alnAt="7"/>
                            </m:rPr>
                            <a:rPr lang="en-US">
                              <a:solidFill>
                                <a:srgbClr val="FF0000"/>
                              </a:solidFill>
                              <a:latin typeface="Cambria Math" panose="02040503050406030204" pitchFamily="18" charset="0"/>
                            </a:rPr>
                            <m:t>l</m:t>
                          </m:r>
                          <m:r>
                            <m:rPr>
                              <m:sty m:val="p"/>
                            </m:rPr>
                            <a:rPr lang="en-US">
                              <a:solidFill>
                                <a:srgbClr val="FF0000"/>
                              </a:solidFill>
                              <a:latin typeface="Cambria Math" panose="02040503050406030204" pitchFamily="18" charset="0"/>
                            </a:rPr>
                            <m:t>im</m:t>
                          </m:r>
                          <m:r>
                            <m:rPr>
                              <m:brk m:alnAt="7"/>
                            </m:rPr>
                            <a:rPr lang="en-US" i="1">
                              <a:solidFill>
                                <a:srgbClr val="FF0000"/>
                              </a:solidFill>
                              <a:latin typeface="Cambria Math" panose="02040503050406030204" pitchFamily="18" charset="0"/>
                            </a:rPr>
                            <m:t>⁡</m:t>
                          </m:r>
                        </m:e>
                      </m:mr>
                      <m:mr>
                        <m:e>
                          <m:r>
                            <a:rPr lang="en-US" i="1">
                              <a:solidFill>
                                <a:srgbClr val="FF0000"/>
                              </a:solidFill>
                              <a:latin typeface="Cambria Math" panose="02040503050406030204" pitchFamily="18" charset="0"/>
                            </a:rPr>
                            <m:t>𝑥</m:t>
                          </m:r>
                          <m:r>
                            <a:rPr lang="en-US" i="1">
                              <a:solidFill>
                                <a:srgbClr val="FF0000"/>
                              </a:solidFill>
                              <a:latin typeface="Cambria Math" panose="02040503050406030204" pitchFamily="18" charset="0"/>
                              <a:ea typeface="Cambria Math" panose="02040503050406030204" pitchFamily="18" charset="0"/>
                            </a:rPr>
                            <m:t>→</m:t>
                          </m:r>
                          <m:sSup>
                            <m:sSupPr>
                              <m:ctrlPr>
                                <a:rPr lang="en-US" i="1">
                                  <a:solidFill>
                                    <a:srgbClr val="FF0000"/>
                                  </a:solidFill>
                                  <a:latin typeface="Cambria Math" panose="02040503050406030204" pitchFamily="18" charset="0"/>
                                  <a:ea typeface="Cambria Math" panose="02040503050406030204" pitchFamily="18" charset="0"/>
                                </a:rPr>
                              </m:ctrlPr>
                            </m:sSupPr>
                            <m:e>
                              <m:r>
                                <a:rPr lang="en-US" i="1">
                                  <a:solidFill>
                                    <a:srgbClr val="FF0000"/>
                                  </a:solidFill>
                                  <a:latin typeface="Cambria Math" panose="02040503050406030204" pitchFamily="18" charset="0"/>
                                  <a:ea typeface="Cambria Math" panose="02040503050406030204" pitchFamily="18" charset="0"/>
                                </a:rPr>
                                <m:t>𝑎</m:t>
                              </m:r>
                            </m:e>
                            <m:sup>
                              <m:r>
                                <a:rPr lang="en-US" i="1">
                                  <a:solidFill>
                                    <a:srgbClr val="FF0000"/>
                                  </a:solidFill>
                                  <a:latin typeface="Cambria Math" panose="02040503050406030204" pitchFamily="18" charset="0"/>
                                  <a:ea typeface="Cambria Math" panose="02040503050406030204" pitchFamily="18" charset="0"/>
                                </a:rPr>
                                <m:t>−</m:t>
                              </m:r>
                            </m:sup>
                          </m:sSup>
                        </m:e>
                      </m:mr>
                    </m:m>
                    <m:r>
                      <a:rPr lang="en-US" i="1">
                        <a:solidFill>
                          <a:srgbClr val="FF0000"/>
                        </a:solidFill>
                        <a:latin typeface="Cambria Math" panose="02040503050406030204" pitchFamily="18" charset="0"/>
                      </a:rPr>
                      <m:t>  </m:t>
                    </m:r>
                    <m:r>
                      <a:rPr lang="en-US" i="1">
                        <a:solidFill>
                          <a:srgbClr val="FF0000"/>
                        </a:solidFill>
                        <a:latin typeface="Cambria Math" panose="02040503050406030204" pitchFamily="18" charset="0"/>
                      </a:rPr>
                      <m:t>𝑓</m:t>
                    </m:r>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𝑥</m:t>
                        </m:r>
                      </m:e>
                    </m:d>
                    <m:r>
                      <a:rPr lang="en-US" i="1" smtClean="0">
                        <a:solidFill>
                          <a:srgbClr val="FF0000"/>
                        </a:solidFill>
                        <a:latin typeface="Cambria Math" panose="02040503050406030204" pitchFamily="18" charset="0"/>
                        <a:ea typeface="Cambria Math" panose="02040503050406030204" pitchFamily="18" charset="0"/>
                      </a:rPr>
                      <m:t>≠</m:t>
                    </m:r>
                  </m:oMath>
                </a14:m>
                <a:r>
                  <a:rPr lang="en-US" dirty="0">
                    <a:solidFill>
                      <a:srgbClr val="FF0000"/>
                    </a:solidFill>
                  </a:rPr>
                  <a:t> </a:t>
                </a:r>
                <a14:m>
                  <m:oMath xmlns:m="http://schemas.openxmlformats.org/officeDocument/2006/math">
                    <m:m>
                      <m:mPr>
                        <m:mcs>
                          <m:mc>
                            <m:mcPr>
                              <m:count m:val="1"/>
                              <m:mcJc m:val="center"/>
                            </m:mcPr>
                          </m:mc>
                        </m:mcs>
                        <m:ctrlPr>
                          <a:rPr lang="en-US" i="1">
                            <a:solidFill>
                              <a:srgbClr val="FF0000"/>
                            </a:solidFill>
                            <a:latin typeface="Cambria Math" panose="02040503050406030204" pitchFamily="18" charset="0"/>
                          </a:rPr>
                        </m:ctrlPr>
                      </m:mPr>
                      <m:mr>
                        <m:e>
                          <m:r>
                            <m:rPr>
                              <m:sty m:val="p"/>
                              <m:brk m:alnAt="7"/>
                            </m:rPr>
                            <a:rPr lang="en-US">
                              <a:solidFill>
                                <a:srgbClr val="FF0000"/>
                              </a:solidFill>
                              <a:latin typeface="Cambria Math" panose="02040503050406030204" pitchFamily="18" charset="0"/>
                            </a:rPr>
                            <m:t>l</m:t>
                          </m:r>
                          <m:r>
                            <m:rPr>
                              <m:sty m:val="p"/>
                            </m:rPr>
                            <a:rPr lang="en-US">
                              <a:solidFill>
                                <a:srgbClr val="FF0000"/>
                              </a:solidFill>
                              <a:latin typeface="Cambria Math" panose="02040503050406030204" pitchFamily="18" charset="0"/>
                            </a:rPr>
                            <m:t>im</m:t>
                          </m:r>
                          <m:r>
                            <m:rPr>
                              <m:brk m:alnAt="7"/>
                            </m:rPr>
                            <a:rPr lang="en-US" i="1">
                              <a:solidFill>
                                <a:srgbClr val="FF0000"/>
                              </a:solidFill>
                              <a:latin typeface="Cambria Math" panose="02040503050406030204" pitchFamily="18" charset="0"/>
                            </a:rPr>
                            <m:t>⁡</m:t>
                          </m:r>
                        </m:e>
                      </m:mr>
                      <m:mr>
                        <m:e>
                          <m:r>
                            <a:rPr lang="en-US" i="1">
                              <a:solidFill>
                                <a:srgbClr val="FF0000"/>
                              </a:solidFill>
                              <a:latin typeface="Cambria Math" panose="02040503050406030204" pitchFamily="18" charset="0"/>
                            </a:rPr>
                            <m:t>𝑥</m:t>
                          </m:r>
                          <m:r>
                            <a:rPr lang="en-US" i="1">
                              <a:solidFill>
                                <a:srgbClr val="FF0000"/>
                              </a:solidFill>
                              <a:latin typeface="Cambria Math" panose="02040503050406030204" pitchFamily="18" charset="0"/>
                              <a:ea typeface="Cambria Math" panose="02040503050406030204" pitchFamily="18" charset="0"/>
                            </a:rPr>
                            <m:t>→</m:t>
                          </m:r>
                          <m:sSup>
                            <m:sSupPr>
                              <m:ctrlPr>
                                <a:rPr lang="en-US" i="1">
                                  <a:solidFill>
                                    <a:srgbClr val="FF0000"/>
                                  </a:solidFill>
                                  <a:latin typeface="Cambria Math" panose="02040503050406030204" pitchFamily="18" charset="0"/>
                                  <a:ea typeface="Cambria Math" panose="02040503050406030204" pitchFamily="18" charset="0"/>
                                </a:rPr>
                              </m:ctrlPr>
                            </m:sSupPr>
                            <m:e>
                              <m:r>
                                <a:rPr lang="en-US" i="1">
                                  <a:solidFill>
                                    <a:srgbClr val="FF0000"/>
                                  </a:solidFill>
                                  <a:latin typeface="Cambria Math" panose="02040503050406030204" pitchFamily="18" charset="0"/>
                                  <a:ea typeface="Cambria Math" panose="02040503050406030204" pitchFamily="18" charset="0"/>
                                </a:rPr>
                                <m:t>𝑎</m:t>
                              </m:r>
                            </m:e>
                            <m:sup>
                              <m:r>
                                <a:rPr lang="en-US" b="0" i="1" smtClean="0">
                                  <a:solidFill>
                                    <a:srgbClr val="FF0000"/>
                                  </a:solidFill>
                                  <a:latin typeface="Cambria Math" panose="02040503050406030204" pitchFamily="18" charset="0"/>
                                  <a:ea typeface="Cambria Math" panose="02040503050406030204" pitchFamily="18" charset="0"/>
                                </a:rPr>
                                <m:t>+</m:t>
                              </m:r>
                            </m:sup>
                          </m:sSup>
                        </m:e>
                      </m:mr>
                    </m:m>
                    <m:r>
                      <a:rPr lang="en-US" i="1">
                        <a:solidFill>
                          <a:srgbClr val="FF0000"/>
                        </a:solidFill>
                        <a:latin typeface="Cambria Math" panose="02040503050406030204" pitchFamily="18" charset="0"/>
                      </a:rPr>
                      <m:t>  </m:t>
                    </m:r>
                    <m:r>
                      <a:rPr lang="en-US" i="1">
                        <a:solidFill>
                          <a:srgbClr val="FF0000"/>
                        </a:solidFill>
                        <a:latin typeface="Cambria Math" panose="02040503050406030204" pitchFamily="18" charset="0"/>
                      </a:rPr>
                      <m:t>𝑓</m:t>
                    </m:r>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𝑥</m:t>
                        </m:r>
                      </m:e>
                    </m:d>
                  </m:oMath>
                </a14:m>
                <a:r>
                  <a:rPr lang="en-US" dirty="0">
                    <a:solidFill>
                      <a:srgbClr val="FF0000"/>
                    </a:solidFill>
                  </a:rPr>
                  <a:t>, then </a:t>
                </a:r>
                <a14:m>
                  <m:oMath xmlns:m="http://schemas.openxmlformats.org/officeDocument/2006/math">
                    <m:m>
                      <m:mPr>
                        <m:mcs>
                          <m:mc>
                            <m:mcPr>
                              <m:count m:val="1"/>
                              <m:mcJc m:val="center"/>
                            </m:mcPr>
                          </m:mc>
                        </m:mcs>
                        <m:ctrlPr>
                          <a:rPr lang="en-US" i="1">
                            <a:solidFill>
                              <a:srgbClr val="FF0000"/>
                            </a:solidFill>
                            <a:latin typeface="Cambria Math" panose="02040503050406030204" pitchFamily="18" charset="0"/>
                          </a:rPr>
                        </m:ctrlPr>
                      </m:mPr>
                      <m:mr>
                        <m:e>
                          <m:r>
                            <m:rPr>
                              <m:sty m:val="p"/>
                              <m:brk m:alnAt="7"/>
                            </m:rPr>
                            <a:rPr lang="en-US">
                              <a:solidFill>
                                <a:srgbClr val="FF0000"/>
                              </a:solidFill>
                              <a:latin typeface="Cambria Math" panose="02040503050406030204" pitchFamily="18" charset="0"/>
                            </a:rPr>
                            <m:t>l</m:t>
                          </m:r>
                          <m:r>
                            <m:rPr>
                              <m:sty m:val="p"/>
                            </m:rPr>
                            <a:rPr lang="en-US">
                              <a:solidFill>
                                <a:srgbClr val="FF0000"/>
                              </a:solidFill>
                              <a:latin typeface="Cambria Math" panose="02040503050406030204" pitchFamily="18" charset="0"/>
                            </a:rPr>
                            <m:t>im</m:t>
                          </m:r>
                          <m:r>
                            <m:rPr>
                              <m:brk m:alnAt="7"/>
                            </m:rPr>
                            <a:rPr lang="en-US" i="1">
                              <a:solidFill>
                                <a:srgbClr val="FF0000"/>
                              </a:solidFill>
                              <a:latin typeface="Cambria Math" panose="02040503050406030204" pitchFamily="18" charset="0"/>
                            </a:rPr>
                            <m:t>⁡</m:t>
                          </m:r>
                        </m:e>
                      </m:mr>
                      <m:mr>
                        <m:e>
                          <m:r>
                            <a:rPr lang="en-US" i="1">
                              <a:solidFill>
                                <a:srgbClr val="FF0000"/>
                              </a:solidFill>
                              <a:latin typeface="Cambria Math" panose="02040503050406030204" pitchFamily="18" charset="0"/>
                            </a:rPr>
                            <m:t>𝑥</m:t>
                          </m:r>
                          <m:r>
                            <a:rPr lang="en-US" i="1">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𝑎</m:t>
                          </m:r>
                        </m:e>
                      </m:mr>
                    </m:m>
                    <m:r>
                      <a:rPr lang="en-US" i="1">
                        <a:solidFill>
                          <a:srgbClr val="FF0000"/>
                        </a:solidFill>
                        <a:latin typeface="Cambria Math" panose="02040503050406030204" pitchFamily="18" charset="0"/>
                      </a:rPr>
                      <m:t>  </m:t>
                    </m:r>
                    <m:r>
                      <a:rPr lang="en-US" i="1">
                        <a:solidFill>
                          <a:srgbClr val="FF0000"/>
                        </a:solidFill>
                        <a:latin typeface="Cambria Math" panose="02040503050406030204" pitchFamily="18" charset="0"/>
                      </a:rPr>
                      <m:t>𝑓</m:t>
                    </m:r>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𝑥</m:t>
                        </m:r>
                      </m:e>
                    </m:d>
                  </m:oMath>
                </a14:m>
                <a:r>
                  <a:rPr lang="en-US" dirty="0">
                    <a:solidFill>
                      <a:srgbClr val="FF0000"/>
                    </a:solidFill>
                  </a:rPr>
                  <a:t> does not exist.</a:t>
                </a:r>
              </a:p>
            </p:txBody>
          </p:sp>
        </mc:Choice>
        <mc:Fallback xmlns="">
          <p:sp>
            <p:nvSpPr>
              <p:cNvPr id="3" name="Content Placeholder 2">
                <a:extLst>
                  <a:ext uri="{FF2B5EF4-FFF2-40B4-BE49-F238E27FC236}">
                    <a16:creationId xmlns:a16="http://schemas.microsoft.com/office/drawing/2014/main" id="{AC43DD12-F7A7-4680-AB8D-95DCF9F85700}"/>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en-US">
                    <a:noFill/>
                  </a:rPr>
                  <a:t> </a:t>
                </a:r>
              </a:p>
            </p:txBody>
          </p:sp>
        </mc:Fallback>
      </mc:AlternateContent>
    </p:spTree>
    <p:extLst>
      <p:ext uri="{BB962C8B-B14F-4D97-AF65-F5344CB8AC3E}">
        <p14:creationId xmlns:p14="http://schemas.microsoft.com/office/powerpoint/2010/main" val="14840187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4BAAB-DC31-4204-800E-DB63E03A1AD3}"/>
              </a:ext>
            </a:extLst>
          </p:cNvPr>
          <p:cNvSpPr>
            <a:spLocks noGrp="1"/>
          </p:cNvSpPr>
          <p:nvPr>
            <p:ph type="title"/>
          </p:nvPr>
        </p:nvSpPr>
        <p:spPr>
          <a:xfrm>
            <a:off x="838200" y="365125"/>
            <a:ext cx="10515600" cy="1325563"/>
          </a:xfrm>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28AA08-A710-4A0B-A9D3-E8F5A574D5AF}"/>
                  </a:ext>
                </a:extLst>
              </p:cNvPr>
              <p:cNvSpPr>
                <a:spLocks noGrp="1"/>
              </p:cNvSpPr>
              <p:nvPr>
                <p:ph sz="half" idx="1"/>
              </p:nvPr>
            </p:nvSpPr>
            <p:spPr>
              <a:xfrm>
                <a:off x="838200" y="1825625"/>
                <a:ext cx="5181600" cy="4351338"/>
              </a:xfrm>
            </p:spPr>
            <p:txBody>
              <a:bodyPr>
                <a:normAutofit/>
              </a:bodyPr>
              <a:lstStyle/>
              <a:p>
                <a:pPr marL="0" indent="0">
                  <a:buNone/>
                </a:pPr>
                <a:r>
                  <a:rPr lang="en-US" dirty="0"/>
                  <a:t>Given that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+3</m:t>
                        </m:r>
                        <m:r>
                          <a:rPr lang="en-US" b="0" i="1" smtClean="0">
                            <a:latin typeface="Cambria Math" panose="02040503050406030204" pitchFamily="18" charset="0"/>
                          </a:rPr>
                          <m:t>𝑥</m:t>
                        </m:r>
                        <m:r>
                          <a:rPr lang="en-US" b="0" i="1" smtClean="0">
                            <a:latin typeface="Cambria Math" panose="02040503050406030204" pitchFamily="18" charset="0"/>
                          </a:rPr>
                          <m:t>+2</m:t>
                        </m:r>
                      </m:num>
                      <m:den>
                        <m:r>
                          <a:rPr lang="en-US" b="0" i="1" smtClean="0">
                            <a:latin typeface="Cambria Math" panose="02040503050406030204" pitchFamily="18" charset="0"/>
                          </a:rPr>
                          <m:t>𝑥</m:t>
                        </m:r>
                        <m:r>
                          <a:rPr lang="en-US" b="0" i="1" smtClean="0">
                            <a:latin typeface="Cambria Math" panose="02040503050406030204" pitchFamily="18" charset="0"/>
                          </a:rPr>
                          <m:t>+2</m:t>
                        </m:r>
                      </m:den>
                    </m:f>
                  </m:oMath>
                </a14:m>
                <a:r>
                  <a:rPr lang="en-US" dirty="0"/>
                  <a:t>, use a graphing approach to evaluate</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i="1" smtClean="0">
                              <a:latin typeface="Cambria Math" panose="02040503050406030204" pitchFamily="18" charset="0"/>
                            </a:rPr>
                          </m:ctrlPr>
                        </m:mPr>
                        <m:mr>
                          <m:e>
                            <m:func>
                              <m:funcPr>
                                <m:ctrlPr>
                                  <a:rPr lang="en-US" b="0" i="1" smtClean="0">
                                    <a:latin typeface="Cambria Math" panose="02040503050406030204" pitchFamily="18" charset="0"/>
                                  </a:rPr>
                                </m:ctrlPr>
                              </m:funcPr>
                              <m:fName>
                                <m:r>
                                  <m:rPr>
                                    <m:sty m:val="p"/>
                                    <m:brk m:alnAt="7"/>
                                  </m:rPr>
                                  <a:rPr lang="en-US" b="0" i="0" smtClean="0">
                                    <a:latin typeface="Cambria Math" panose="02040503050406030204" pitchFamily="18" charset="0"/>
                                  </a:rPr>
                                  <m:t>l</m:t>
                                </m:r>
                                <m:r>
                                  <m:rPr>
                                    <m:sty m:val="p"/>
                                  </m:rPr>
                                  <a:rPr lang="en-US" b="0" i="0" smtClean="0">
                                    <a:latin typeface="Cambria Math" panose="02040503050406030204" pitchFamily="18" charset="0"/>
                                  </a:rPr>
                                  <m:t>im</m:t>
                                </m:r>
                              </m:fName>
                              <m:e/>
                            </m:func>
                          </m:e>
                        </m:mr>
                        <m:mr>
                          <m:e>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→−2</m:t>
                            </m:r>
                          </m:e>
                        </m:mr>
                      </m:m>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m:oMathPara>
                </a14:m>
                <a:endParaRPr lang="en-US" dirty="0"/>
              </a:p>
              <a:p>
                <a:pPr marL="0" indent="0">
                  <a:buNone/>
                </a:pPr>
                <a:endParaRPr lang="en-US" dirty="0"/>
              </a:p>
              <a:p>
                <a:pPr marL="0" indent="0">
                  <a:buNone/>
                </a:pPr>
                <a:r>
                  <a:rPr lang="en-US" dirty="0"/>
                  <a:t>or justify that it does not exist.</a:t>
                </a:r>
              </a:p>
            </p:txBody>
          </p:sp>
        </mc:Choice>
        <mc:Fallback xmlns="">
          <p:sp>
            <p:nvSpPr>
              <p:cNvPr id="3" name="Content Placeholder 2">
                <a:extLst>
                  <a:ext uri="{FF2B5EF4-FFF2-40B4-BE49-F238E27FC236}">
                    <a16:creationId xmlns:a16="http://schemas.microsoft.com/office/drawing/2014/main" id="{2E28AA08-A710-4A0B-A9D3-E8F5A574D5AF}"/>
                  </a:ext>
                </a:extLst>
              </p:cNvPr>
              <p:cNvSpPr>
                <a:spLocks noGrp="1" noRot="1" noChangeAspect="1" noMove="1" noResize="1" noEditPoints="1" noAdjustHandles="1" noChangeArrowheads="1" noChangeShapeType="1" noTextEdit="1"/>
              </p:cNvSpPr>
              <p:nvPr>
                <p:ph sz="half" idx="1"/>
              </p:nvPr>
            </p:nvSpPr>
            <p:spPr>
              <a:xfrm>
                <a:off x="838200" y="1825625"/>
                <a:ext cx="5181600" cy="4351338"/>
              </a:xfrm>
              <a:blipFill>
                <a:blip r:embed="rId2"/>
                <a:stretch>
                  <a:fillRect l="-2471"/>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16505B57-C106-486E-8858-53E4EDAE28D6}"/>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4504092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4BAAB-DC31-4204-800E-DB63E03A1AD3}"/>
              </a:ext>
            </a:extLst>
          </p:cNvPr>
          <p:cNvSpPr>
            <a:spLocks noGrp="1"/>
          </p:cNvSpPr>
          <p:nvPr>
            <p:ph type="title"/>
          </p:nvPr>
        </p:nvSpPr>
        <p:spPr>
          <a:xfrm>
            <a:off x="838200" y="365125"/>
            <a:ext cx="10515600" cy="1325563"/>
          </a:xfrm>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28AA08-A710-4A0B-A9D3-E8F5A574D5AF}"/>
                  </a:ext>
                </a:extLst>
              </p:cNvPr>
              <p:cNvSpPr>
                <a:spLocks noGrp="1"/>
              </p:cNvSpPr>
              <p:nvPr>
                <p:ph sz="half" idx="1"/>
              </p:nvPr>
            </p:nvSpPr>
            <p:spPr>
              <a:xfrm>
                <a:off x="838200" y="1825625"/>
                <a:ext cx="5181600" cy="4351338"/>
              </a:xfrm>
            </p:spPr>
            <p:txBody>
              <a:bodyPr>
                <a:normAutofit/>
              </a:bodyPr>
              <a:lstStyle/>
              <a:p>
                <a:pPr marL="0" indent="0">
                  <a:buNone/>
                </a:pPr>
                <a:r>
                  <a:rPr lang="en-US" dirty="0">
                    <a:latin typeface="Cambria Math" panose="02040503050406030204" pitchFamily="18" charset="0"/>
                  </a:rPr>
                  <a:t>Solution:</a:t>
                </a:r>
                <a:endParaRPr lang="en-US" b="0" dirty="0">
                  <a:latin typeface="Cambria Math" panose="02040503050406030204" pitchFamily="18" charset="0"/>
                </a:endParaRPr>
              </a:p>
              <a:p>
                <a:pPr marL="0" indent="0">
                  <a:buNone/>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+3</m:t>
                        </m:r>
                        <m:r>
                          <a:rPr lang="en-US" b="0" i="1" smtClean="0">
                            <a:latin typeface="Cambria Math" panose="02040503050406030204" pitchFamily="18" charset="0"/>
                          </a:rPr>
                          <m:t>𝑥</m:t>
                        </m:r>
                        <m:r>
                          <a:rPr lang="en-US" b="0" i="1" smtClean="0">
                            <a:latin typeface="Cambria Math" panose="02040503050406030204" pitchFamily="18" charset="0"/>
                          </a:rPr>
                          <m:t>+2</m:t>
                        </m:r>
                      </m:num>
                      <m:den>
                        <m:r>
                          <a:rPr lang="en-US" b="0" i="1" smtClean="0">
                            <a:latin typeface="Cambria Math" panose="02040503050406030204" pitchFamily="18" charset="0"/>
                          </a:rPr>
                          <m:t>𝑥</m:t>
                        </m:r>
                        <m:r>
                          <a:rPr lang="en-US" b="0" i="1" smtClean="0">
                            <a:latin typeface="Cambria Math" panose="02040503050406030204" pitchFamily="18" charset="0"/>
                          </a:rPr>
                          <m:t>+2</m:t>
                        </m:r>
                      </m:den>
                    </m:f>
                  </m:oMath>
                </a14:m>
                <a:r>
                  <a:rPr lang="en-US" dirty="0"/>
                  <a:t> </a:t>
                </a:r>
              </a:p>
              <a:p>
                <a:pPr marL="0" indent="0">
                  <a:buNone/>
                </a:pPr>
                <a14:m>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+2)(</m:t>
                        </m:r>
                        <m:r>
                          <a:rPr lang="en-US" b="0" i="1" smtClean="0">
                            <a:latin typeface="Cambria Math" panose="02040503050406030204" pitchFamily="18" charset="0"/>
                          </a:rPr>
                          <m:t>𝑥</m:t>
                        </m:r>
                        <m:r>
                          <a:rPr lang="en-US" b="0" i="1" smtClean="0">
                            <a:latin typeface="Cambria Math" panose="02040503050406030204" pitchFamily="18" charset="0"/>
                          </a:rPr>
                          <m:t>+1)</m:t>
                        </m:r>
                      </m:num>
                      <m:den>
                        <m:r>
                          <a:rPr lang="en-US" b="0" i="1" smtClean="0">
                            <a:latin typeface="Cambria Math" panose="02040503050406030204" pitchFamily="18" charset="0"/>
                          </a:rPr>
                          <m:t>𝑥</m:t>
                        </m:r>
                        <m:r>
                          <a:rPr lang="en-US" b="0" i="1" smtClean="0">
                            <a:latin typeface="Cambria Math" panose="02040503050406030204" pitchFamily="18" charset="0"/>
                          </a:rPr>
                          <m:t>+2</m:t>
                        </m:r>
                      </m:den>
                    </m:f>
                  </m:oMath>
                </a14:m>
                <a:r>
                  <a:rPr lang="en-US" dirty="0"/>
                  <a:t>  </a:t>
                </a:r>
              </a:p>
              <a:p>
                <a:pPr marL="0" indent="0">
                  <a:buNone/>
                </a:pP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+1,</m:t>
                    </m:r>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≠−2</m:t>
                    </m:r>
                  </m:oMath>
                </a14:m>
                <a:r>
                  <a:rPr lang="en-US" dirty="0"/>
                  <a:t>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2E28AA08-A710-4A0B-A9D3-E8F5A574D5AF}"/>
                  </a:ext>
                </a:extLst>
              </p:cNvPr>
              <p:cNvSpPr>
                <a:spLocks noGrp="1" noRot="1" noChangeAspect="1" noMove="1" noResize="1" noEditPoints="1" noAdjustHandles="1" noChangeArrowheads="1" noChangeShapeType="1" noTextEdit="1"/>
              </p:cNvSpPr>
              <p:nvPr>
                <p:ph sz="half" idx="1"/>
              </p:nvPr>
            </p:nvSpPr>
            <p:spPr>
              <a:xfrm>
                <a:off x="838200" y="1825625"/>
                <a:ext cx="5181600" cy="4351338"/>
              </a:xfrm>
              <a:blipFill>
                <a:blip r:embed="rId2"/>
                <a:stretch>
                  <a:fillRect l="-2471" t="-2381"/>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16505B57-C106-486E-8858-53E4EDAE28D6}"/>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4683352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4BAAB-DC31-4204-800E-DB63E03A1AD3}"/>
              </a:ext>
            </a:extLst>
          </p:cNvPr>
          <p:cNvSpPr>
            <a:spLocks noGrp="1"/>
          </p:cNvSpPr>
          <p:nvPr>
            <p:ph type="title"/>
          </p:nvPr>
        </p:nvSpPr>
        <p:spPr>
          <a:xfrm>
            <a:off x="838200" y="365125"/>
            <a:ext cx="10515600" cy="1325563"/>
          </a:xfrm>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28AA08-A710-4A0B-A9D3-E8F5A574D5AF}"/>
                  </a:ext>
                </a:extLst>
              </p:cNvPr>
              <p:cNvSpPr>
                <a:spLocks noGrp="1"/>
              </p:cNvSpPr>
              <p:nvPr>
                <p:ph sz="half" idx="1"/>
              </p:nvPr>
            </p:nvSpPr>
            <p:spPr>
              <a:xfrm>
                <a:off x="838200" y="1825625"/>
                <a:ext cx="5181600" cy="4351338"/>
              </a:xfrm>
            </p:spPr>
            <p:txBody>
              <a:bodyPr>
                <a:normAutofit/>
              </a:bodyPr>
              <a:lstStyle/>
              <a:p>
                <a:pPr marL="0" indent="0">
                  <a:buNone/>
                </a:pPr>
                <a:r>
                  <a:rPr lang="en-US" dirty="0">
                    <a:latin typeface="Cambria Math" panose="02040503050406030204" pitchFamily="18" charset="0"/>
                  </a:rPr>
                  <a:t>Solution:</a:t>
                </a:r>
                <a:endParaRPr lang="en-US" b="0" dirty="0">
                  <a:latin typeface="Cambria Math" panose="02040503050406030204" pitchFamily="18" charset="0"/>
                </a:endParaRPr>
              </a:p>
              <a:p>
                <a:pPr marL="0" indent="0">
                  <a:buNone/>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+3</m:t>
                        </m:r>
                        <m:r>
                          <a:rPr lang="en-US" b="0" i="1" smtClean="0">
                            <a:latin typeface="Cambria Math" panose="02040503050406030204" pitchFamily="18" charset="0"/>
                          </a:rPr>
                          <m:t>𝑥</m:t>
                        </m:r>
                        <m:r>
                          <a:rPr lang="en-US" b="0" i="1" smtClean="0">
                            <a:latin typeface="Cambria Math" panose="02040503050406030204" pitchFamily="18" charset="0"/>
                          </a:rPr>
                          <m:t>+2</m:t>
                        </m:r>
                      </m:num>
                      <m:den>
                        <m:r>
                          <a:rPr lang="en-US" b="0" i="1" smtClean="0">
                            <a:latin typeface="Cambria Math" panose="02040503050406030204" pitchFamily="18" charset="0"/>
                          </a:rPr>
                          <m:t>𝑥</m:t>
                        </m:r>
                        <m:r>
                          <a:rPr lang="en-US" b="0" i="1" smtClean="0">
                            <a:latin typeface="Cambria Math" panose="02040503050406030204" pitchFamily="18" charset="0"/>
                          </a:rPr>
                          <m:t>+2</m:t>
                        </m:r>
                      </m:den>
                    </m:f>
                  </m:oMath>
                </a14:m>
                <a:r>
                  <a:rPr lang="en-US" dirty="0"/>
                  <a:t> </a:t>
                </a:r>
              </a:p>
              <a:p>
                <a:pPr marL="0" indent="0">
                  <a:buNone/>
                </a:pPr>
                <a14:m>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+2)(</m:t>
                        </m:r>
                        <m:r>
                          <a:rPr lang="en-US" b="0" i="1" smtClean="0">
                            <a:latin typeface="Cambria Math" panose="02040503050406030204" pitchFamily="18" charset="0"/>
                          </a:rPr>
                          <m:t>𝑥</m:t>
                        </m:r>
                        <m:r>
                          <a:rPr lang="en-US" b="0" i="1" smtClean="0">
                            <a:latin typeface="Cambria Math" panose="02040503050406030204" pitchFamily="18" charset="0"/>
                          </a:rPr>
                          <m:t>+1)</m:t>
                        </m:r>
                      </m:num>
                      <m:den>
                        <m:r>
                          <a:rPr lang="en-US" b="0" i="1" smtClean="0">
                            <a:latin typeface="Cambria Math" panose="02040503050406030204" pitchFamily="18" charset="0"/>
                          </a:rPr>
                          <m:t>𝑥</m:t>
                        </m:r>
                        <m:r>
                          <a:rPr lang="en-US" b="0" i="1" smtClean="0">
                            <a:latin typeface="Cambria Math" panose="02040503050406030204" pitchFamily="18" charset="0"/>
                          </a:rPr>
                          <m:t>+2</m:t>
                        </m:r>
                      </m:den>
                    </m:f>
                  </m:oMath>
                </a14:m>
                <a:r>
                  <a:rPr lang="en-US" dirty="0"/>
                  <a:t>  </a:t>
                </a:r>
              </a:p>
              <a:p>
                <a:pPr marL="0" indent="0">
                  <a:buNone/>
                </a:pP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+1,</m:t>
                    </m:r>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≠−2</m:t>
                    </m:r>
                  </m:oMath>
                </a14:m>
                <a:r>
                  <a:rPr lang="en-US" dirty="0"/>
                  <a:t>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2E28AA08-A710-4A0B-A9D3-E8F5A574D5AF}"/>
                  </a:ext>
                </a:extLst>
              </p:cNvPr>
              <p:cNvSpPr>
                <a:spLocks noGrp="1" noRot="1" noChangeAspect="1" noMove="1" noResize="1" noEditPoints="1" noAdjustHandles="1" noChangeArrowheads="1" noChangeShapeType="1" noTextEdit="1"/>
              </p:cNvSpPr>
              <p:nvPr>
                <p:ph sz="half" idx="1"/>
              </p:nvPr>
            </p:nvSpPr>
            <p:spPr>
              <a:xfrm>
                <a:off x="838200" y="1825625"/>
                <a:ext cx="5181600" cy="4351338"/>
              </a:xfrm>
              <a:blipFill>
                <a:blip r:embed="rId2"/>
                <a:stretch>
                  <a:fillRect l="-2471" t="-2381"/>
                </a:stretch>
              </a:blipFill>
            </p:spPr>
            <p:txBody>
              <a:bodyPr/>
              <a:lstStyle/>
              <a:p>
                <a:r>
                  <a:rPr lang="en-US">
                    <a:noFill/>
                  </a:rPr>
                  <a:t> </a:t>
                </a:r>
              </a:p>
            </p:txBody>
          </p:sp>
        </mc:Fallback>
      </mc:AlternateContent>
      <p:pic>
        <p:nvPicPr>
          <p:cNvPr id="1026" name="Picture 2" descr="Image preview">
            <a:extLst>
              <a:ext uri="{FF2B5EF4-FFF2-40B4-BE49-F238E27FC236}">
                <a16:creationId xmlns:a16="http://schemas.microsoft.com/office/drawing/2014/main" id="{A89EE412-FEB7-413C-A2E3-522FA119AEDF}"/>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114251" y="1825625"/>
            <a:ext cx="329749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3342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4BAAB-DC31-4204-800E-DB63E03A1AD3}"/>
              </a:ext>
            </a:extLst>
          </p:cNvPr>
          <p:cNvSpPr>
            <a:spLocks noGrp="1"/>
          </p:cNvSpPr>
          <p:nvPr>
            <p:ph type="title"/>
          </p:nvPr>
        </p:nvSpPr>
        <p:spPr>
          <a:xfrm>
            <a:off x="838200" y="365125"/>
            <a:ext cx="10515600" cy="1325563"/>
          </a:xfrm>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28AA08-A710-4A0B-A9D3-E8F5A574D5AF}"/>
                  </a:ext>
                </a:extLst>
              </p:cNvPr>
              <p:cNvSpPr>
                <a:spLocks noGrp="1"/>
              </p:cNvSpPr>
              <p:nvPr>
                <p:ph sz="half" idx="1"/>
              </p:nvPr>
            </p:nvSpPr>
            <p:spPr>
              <a:xfrm>
                <a:off x="838200" y="1825625"/>
                <a:ext cx="5181600" cy="4351338"/>
              </a:xfrm>
            </p:spPr>
            <p:txBody>
              <a:bodyPr>
                <a:normAutofit/>
              </a:bodyPr>
              <a:lstStyle/>
              <a:p>
                <a:pPr marL="0" indent="0">
                  <a:buNone/>
                </a:pPr>
                <a:r>
                  <a:rPr lang="en-US" dirty="0">
                    <a:latin typeface="Cambria Math" panose="02040503050406030204" pitchFamily="18" charset="0"/>
                  </a:rPr>
                  <a:t>Solution:</a:t>
                </a:r>
              </a:p>
              <a:p>
                <a:pPr marL="0" indent="0">
                  <a:buNone/>
                </a:pPr>
                <a:endParaRPr lang="en-US" dirty="0">
                  <a:latin typeface="Cambria Math" panose="02040503050406030204" pitchFamily="18" charset="0"/>
                </a:endParaRPr>
              </a:p>
              <a:p>
                <a:pPr marL="0" indent="0">
                  <a:buNone/>
                </a:pPr>
                <a:r>
                  <a:rPr lang="en-US" dirty="0">
                    <a:latin typeface="Cambria Math" panose="02040503050406030204" pitchFamily="18" charset="0"/>
                  </a:rPr>
                  <a:t>Approach from the left</a:t>
                </a:r>
              </a:p>
              <a:p>
                <a:pPr marL="0" indent="0">
                  <a:buNone/>
                </a:pPr>
                <a:r>
                  <a:rPr lang="en-US" dirty="0"/>
                  <a:t>  </a:t>
                </a:r>
              </a:p>
              <a:p>
                <a:pPr marL="0" indent="0">
                  <a:buNone/>
                </a:pPr>
                <a14:m>
                  <m:oMath xmlns:m="http://schemas.openxmlformats.org/officeDocument/2006/math">
                    <m:m>
                      <m:mPr>
                        <m:mcs>
                          <m:mc>
                            <m:mcPr>
                              <m:count m:val="1"/>
                              <m:mcJc m:val="center"/>
                            </m:mcPr>
                          </m:mc>
                        </m:mcs>
                        <m:ctrlPr>
                          <a:rPr lang="en-US" i="1" smtClean="0">
                            <a:latin typeface="Cambria Math" panose="02040503050406030204" pitchFamily="18" charset="0"/>
                          </a:rPr>
                        </m:ctrlPr>
                      </m:mPr>
                      <m:mr>
                        <m:e>
                          <m:func>
                            <m:funcPr>
                              <m:ctrlPr>
                                <a:rPr lang="en-US" b="0" i="1" smtClean="0">
                                  <a:latin typeface="Cambria Math" panose="02040503050406030204" pitchFamily="18" charset="0"/>
                                </a:rPr>
                              </m:ctrlPr>
                            </m:funcPr>
                            <m:fName>
                              <m:r>
                                <m:rPr>
                                  <m:sty m:val="p"/>
                                  <m:brk m:alnAt="7"/>
                                </m:rPr>
                                <a:rPr lang="en-US" b="0" i="0" smtClean="0">
                                  <a:latin typeface="Cambria Math" panose="02040503050406030204" pitchFamily="18" charset="0"/>
                                </a:rPr>
                                <m:t>l</m:t>
                              </m:r>
                              <m:r>
                                <m:rPr>
                                  <m:sty m:val="p"/>
                                </m:rPr>
                                <a:rPr lang="en-US" b="0" i="0" smtClean="0">
                                  <a:latin typeface="Cambria Math" panose="02040503050406030204" pitchFamily="18" charset="0"/>
                                </a:rPr>
                                <m:t>im</m:t>
                              </m:r>
                            </m:fName>
                            <m:e/>
                          </m:func>
                        </m:e>
                      </m:mr>
                      <m:mr>
                        <m:e>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m:t>
                          </m:r>
                          <m:sSup>
                            <m:sSupPr>
                              <m:ctrlPr>
                                <a:rPr lang="en-US" b="0" i="1" smtClean="0">
                                  <a:solidFill>
                                    <a:srgbClr val="FF0000"/>
                                  </a:solidFill>
                                  <a:latin typeface="Cambria Math" panose="02040503050406030204" pitchFamily="18" charset="0"/>
                                  <a:ea typeface="Cambria Math" panose="02040503050406030204" pitchFamily="18" charset="0"/>
                                </a:rPr>
                              </m:ctrlPr>
                            </m:sSupPr>
                            <m:e>
                              <m:r>
                                <a:rPr lang="en-US" b="0" i="1" smtClean="0">
                                  <a:solidFill>
                                    <a:srgbClr val="FF0000"/>
                                  </a:solidFill>
                                  <a:latin typeface="Cambria Math" panose="02040503050406030204" pitchFamily="18" charset="0"/>
                                  <a:ea typeface="Cambria Math" panose="02040503050406030204" pitchFamily="18" charset="0"/>
                                </a:rPr>
                                <m:t>2</m:t>
                              </m:r>
                            </m:e>
                            <m:sup>
                              <m:r>
                                <a:rPr lang="en-US" b="0" i="1" smtClean="0">
                                  <a:solidFill>
                                    <a:srgbClr val="FF0000"/>
                                  </a:solidFill>
                                  <a:latin typeface="Cambria Math" panose="02040503050406030204" pitchFamily="18" charset="0"/>
                                  <a:ea typeface="Cambria Math" panose="02040503050406030204" pitchFamily="18" charset="0"/>
                                </a:rPr>
                                <m:t>−</m:t>
                              </m:r>
                            </m:sup>
                          </m:sSup>
                        </m:e>
                      </m:mr>
                    </m:m>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=−1</m:t>
                    </m:r>
                  </m:oMath>
                </a14:m>
                <a:r>
                  <a:rPr lang="en-US" dirty="0"/>
                  <a:t>  </a:t>
                </a:r>
              </a:p>
            </p:txBody>
          </p:sp>
        </mc:Choice>
        <mc:Fallback xmlns="">
          <p:sp>
            <p:nvSpPr>
              <p:cNvPr id="3" name="Content Placeholder 2">
                <a:extLst>
                  <a:ext uri="{FF2B5EF4-FFF2-40B4-BE49-F238E27FC236}">
                    <a16:creationId xmlns:a16="http://schemas.microsoft.com/office/drawing/2014/main" id="{2E28AA08-A710-4A0B-A9D3-E8F5A574D5AF}"/>
                  </a:ext>
                </a:extLst>
              </p:cNvPr>
              <p:cNvSpPr>
                <a:spLocks noGrp="1" noRot="1" noChangeAspect="1" noMove="1" noResize="1" noEditPoints="1" noAdjustHandles="1" noChangeArrowheads="1" noChangeShapeType="1" noTextEdit="1"/>
              </p:cNvSpPr>
              <p:nvPr>
                <p:ph sz="half" idx="1"/>
              </p:nvPr>
            </p:nvSpPr>
            <p:spPr>
              <a:xfrm>
                <a:off x="838200" y="1825625"/>
                <a:ext cx="5181600" cy="4351338"/>
              </a:xfrm>
              <a:blipFill>
                <a:blip r:embed="rId2"/>
                <a:stretch>
                  <a:fillRect l="-2471" t="-2381"/>
                </a:stretch>
              </a:blipFill>
            </p:spPr>
            <p:txBody>
              <a:bodyPr/>
              <a:lstStyle/>
              <a:p>
                <a:r>
                  <a:rPr lang="en-US">
                    <a:noFill/>
                  </a:rPr>
                  <a:t> </a:t>
                </a:r>
              </a:p>
            </p:txBody>
          </p:sp>
        </mc:Fallback>
      </mc:AlternateContent>
      <p:pic>
        <p:nvPicPr>
          <p:cNvPr id="1026" name="Picture 2" descr="Image preview">
            <a:extLst>
              <a:ext uri="{FF2B5EF4-FFF2-40B4-BE49-F238E27FC236}">
                <a16:creationId xmlns:a16="http://schemas.microsoft.com/office/drawing/2014/main" id="{A89EE412-FEB7-413C-A2E3-522FA119AEDF}"/>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114251" y="1825625"/>
            <a:ext cx="3297498" cy="43513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71B32F8-80B5-49AB-BE92-04B548444D9E}"/>
                  </a:ext>
                </a:extLst>
              </p14:cNvPr>
              <p14:cNvContentPartPr/>
              <p14:nvPr/>
            </p14:nvContentPartPr>
            <p14:xfrm>
              <a:off x="7568633" y="4298972"/>
              <a:ext cx="469080" cy="464400"/>
            </p14:xfrm>
          </p:contentPart>
        </mc:Choice>
        <mc:Fallback xmlns="">
          <p:pic>
            <p:nvPicPr>
              <p:cNvPr id="6" name="Ink 5">
                <a:extLst>
                  <a:ext uri="{FF2B5EF4-FFF2-40B4-BE49-F238E27FC236}">
                    <a16:creationId xmlns:a16="http://schemas.microsoft.com/office/drawing/2014/main" id="{E71B32F8-80B5-49AB-BE92-04B548444D9E}"/>
                  </a:ext>
                </a:extLst>
              </p:cNvPr>
              <p:cNvPicPr/>
              <p:nvPr/>
            </p:nvPicPr>
            <p:blipFill>
              <a:blip r:embed="rId5"/>
              <a:stretch>
                <a:fillRect/>
              </a:stretch>
            </p:blipFill>
            <p:spPr>
              <a:xfrm>
                <a:off x="7550993" y="4280972"/>
                <a:ext cx="504720" cy="500040"/>
              </a:xfrm>
              <a:prstGeom prst="rect">
                <a:avLst/>
              </a:prstGeom>
            </p:spPr>
          </p:pic>
        </mc:Fallback>
      </mc:AlternateContent>
    </p:spTree>
    <p:extLst>
      <p:ext uri="{BB962C8B-B14F-4D97-AF65-F5344CB8AC3E}">
        <p14:creationId xmlns:p14="http://schemas.microsoft.com/office/powerpoint/2010/main" val="8486859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4BAAB-DC31-4204-800E-DB63E03A1AD3}"/>
              </a:ext>
            </a:extLst>
          </p:cNvPr>
          <p:cNvSpPr>
            <a:spLocks noGrp="1"/>
          </p:cNvSpPr>
          <p:nvPr>
            <p:ph type="title"/>
          </p:nvPr>
        </p:nvSpPr>
        <p:spPr>
          <a:xfrm>
            <a:off x="838200" y="365125"/>
            <a:ext cx="10515600" cy="1325563"/>
          </a:xfrm>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28AA08-A710-4A0B-A9D3-E8F5A574D5AF}"/>
                  </a:ext>
                </a:extLst>
              </p:cNvPr>
              <p:cNvSpPr>
                <a:spLocks noGrp="1"/>
              </p:cNvSpPr>
              <p:nvPr>
                <p:ph sz="half" idx="1"/>
              </p:nvPr>
            </p:nvSpPr>
            <p:spPr>
              <a:xfrm>
                <a:off x="838200" y="1825625"/>
                <a:ext cx="5181600" cy="4351338"/>
              </a:xfrm>
            </p:spPr>
            <p:txBody>
              <a:bodyPr>
                <a:normAutofit/>
              </a:bodyPr>
              <a:lstStyle/>
              <a:p>
                <a:pPr marL="0" indent="0">
                  <a:buNone/>
                </a:pPr>
                <a:r>
                  <a:rPr lang="en-US" dirty="0">
                    <a:latin typeface="Cambria Math" panose="02040503050406030204" pitchFamily="18" charset="0"/>
                  </a:rPr>
                  <a:t>Solution:</a:t>
                </a:r>
              </a:p>
              <a:p>
                <a:pPr marL="0" indent="0">
                  <a:buNone/>
                </a:pPr>
                <a:endParaRPr lang="en-US" dirty="0">
                  <a:latin typeface="Cambria Math" panose="02040503050406030204" pitchFamily="18" charset="0"/>
                </a:endParaRPr>
              </a:p>
              <a:p>
                <a:pPr marL="0" indent="0">
                  <a:buNone/>
                </a:pPr>
                <a:r>
                  <a:rPr lang="en-US" dirty="0">
                    <a:latin typeface="Cambria Math" panose="02040503050406030204" pitchFamily="18" charset="0"/>
                  </a:rPr>
                  <a:t>Approach from the right</a:t>
                </a:r>
              </a:p>
              <a:p>
                <a:pPr marL="0" indent="0">
                  <a:buNone/>
                </a:pPr>
                <a:r>
                  <a:rPr lang="en-US" dirty="0"/>
                  <a:t>  </a:t>
                </a:r>
              </a:p>
              <a:p>
                <a:pPr marL="0" indent="0">
                  <a:buNone/>
                </a:pPr>
                <a14:m>
                  <m:oMath xmlns:m="http://schemas.openxmlformats.org/officeDocument/2006/math">
                    <m:m>
                      <m:mPr>
                        <m:mcs>
                          <m:mc>
                            <m:mcPr>
                              <m:count m:val="1"/>
                              <m:mcJc m:val="center"/>
                            </m:mcPr>
                          </m:mc>
                        </m:mcs>
                        <m:ctrlPr>
                          <a:rPr lang="en-US" i="1" smtClean="0">
                            <a:latin typeface="Cambria Math" panose="02040503050406030204" pitchFamily="18" charset="0"/>
                          </a:rPr>
                        </m:ctrlPr>
                      </m:mPr>
                      <m:mr>
                        <m:e>
                          <m:func>
                            <m:funcPr>
                              <m:ctrlPr>
                                <a:rPr lang="en-US" b="0" i="1" smtClean="0">
                                  <a:latin typeface="Cambria Math" panose="02040503050406030204" pitchFamily="18" charset="0"/>
                                </a:rPr>
                              </m:ctrlPr>
                            </m:funcPr>
                            <m:fName>
                              <m:r>
                                <m:rPr>
                                  <m:sty m:val="p"/>
                                  <m:brk m:alnAt="7"/>
                                </m:rPr>
                                <a:rPr lang="en-US" b="0" i="0" smtClean="0">
                                  <a:latin typeface="Cambria Math" panose="02040503050406030204" pitchFamily="18" charset="0"/>
                                </a:rPr>
                                <m:t>l</m:t>
                              </m:r>
                              <m:r>
                                <m:rPr>
                                  <m:sty m:val="p"/>
                                </m:rPr>
                                <a:rPr lang="en-US" b="0" i="0" smtClean="0">
                                  <a:latin typeface="Cambria Math" panose="02040503050406030204" pitchFamily="18" charset="0"/>
                                </a:rPr>
                                <m:t>im</m:t>
                              </m:r>
                            </m:fName>
                            <m:e/>
                          </m:func>
                        </m:e>
                      </m:mr>
                      <m:mr>
                        <m:e>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m:t>
                          </m:r>
                          <m:sSup>
                            <m:sSupPr>
                              <m:ctrlPr>
                                <a:rPr lang="en-US" b="0" i="1" smtClean="0">
                                  <a:solidFill>
                                    <a:srgbClr val="FF0000"/>
                                  </a:solidFill>
                                  <a:latin typeface="Cambria Math" panose="02040503050406030204" pitchFamily="18" charset="0"/>
                                  <a:ea typeface="Cambria Math" panose="02040503050406030204" pitchFamily="18" charset="0"/>
                                </a:rPr>
                              </m:ctrlPr>
                            </m:sSupPr>
                            <m:e>
                              <m:r>
                                <a:rPr lang="en-US" b="0" i="1" smtClean="0">
                                  <a:solidFill>
                                    <a:srgbClr val="FF0000"/>
                                  </a:solidFill>
                                  <a:latin typeface="Cambria Math" panose="02040503050406030204" pitchFamily="18" charset="0"/>
                                  <a:ea typeface="Cambria Math" panose="02040503050406030204" pitchFamily="18" charset="0"/>
                                </a:rPr>
                                <m:t>2</m:t>
                              </m:r>
                            </m:e>
                            <m:sup>
                              <m:r>
                                <a:rPr lang="en-US" b="0" i="1" smtClean="0">
                                  <a:solidFill>
                                    <a:srgbClr val="FF0000"/>
                                  </a:solidFill>
                                  <a:latin typeface="Cambria Math" panose="02040503050406030204" pitchFamily="18" charset="0"/>
                                  <a:ea typeface="Cambria Math" panose="02040503050406030204" pitchFamily="18" charset="0"/>
                                </a:rPr>
                                <m:t>+</m:t>
                              </m:r>
                            </m:sup>
                          </m:sSup>
                        </m:e>
                      </m:mr>
                    </m:m>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=−1</m:t>
                    </m:r>
                  </m:oMath>
                </a14:m>
                <a:r>
                  <a:rPr lang="en-US" dirty="0"/>
                  <a:t>  </a:t>
                </a:r>
              </a:p>
            </p:txBody>
          </p:sp>
        </mc:Choice>
        <mc:Fallback xmlns="">
          <p:sp>
            <p:nvSpPr>
              <p:cNvPr id="3" name="Content Placeholder 2">
                <a:extLst>
                  <a:ext uri="{FF2B5EF4-FFF2-40B4-BE49-F238E27FC236}">
                    <a16:creationId xmlns:a16="http://schemas.microsoft.com/office/drawing/2014/main" id="{2E28AA08-A710-4A0B-A9D3-E8F5A574D5AF}"/>
                  </a:ext>
                </a:extLst>
              </p:cNvPr>
              <p:cNvSpPr>
                <a:spLocks noGrp="1" noRot="1" noChangeAspect="1" noMove="1" noResize="1" noEditPoints="1" noAdjustHandles="1" noChangeArrowheads="1" noChangeShapeType="1" noTextEdit="1"/>
              </p:cNvSpPr>
              <p:nvPr>
                <p:ph sz="half" idx="1"/>
              </p:nvPr>
            </p:nvSpPr>
            <p:spPr>
              <a:xfrm>
                <a:off x="838200" y="1825625"/>
                <a:ext cx="5181600" cy="4351338"/>
              </a:xfrm>
              <a:blipFill>
                <a:blip r:embed="rId2"/>
                <a:stretch>
                  <a:fillRect l="-2471" t="-2381"/>
                </a:stretch>
              </a:blipFill>
            </p:spPr>
            <p:txBody>
              <a:bodyPr/>
              <a:lstStyle/>
              <a:p>
                <a:r>
                  <a:rPr lang="en-US">
                    <a:noFill/>
                  </a:rPr>
                  <a:t> </a:t>
                </a:r>
              </a:p>
            </p:txBody>
          </p:sp>
        </mc:Fallback>
      </mc:AlternateContent>
      <p:pic>
        <p:nvPicPr>
          <p:cNvPr id="1026" name="Picture 2" descr="Image preview">
            <a:extLst>
              <a:ext uri="{FF2B5EF4-FFF2-40B4-BE49-F238E27FC236}">
                <a16:creationId xmlns:a16="http://schemas.microsoft.com/office/drawing/2014/main" id="{A89EE412-FEB7-413C-A2E3-522FA119AEDF}"/>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114251" y="1825625"/>
            <a:ext cx="3297498" cy="43513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78A08858-5E02-49C3-8D16-35123ACD9426}"/>
                  </a:ext>
                </a:extLst>
              </p14:cNvPr>
              <p14:cNvContentPartPr/>
              <p14:nvPr/>
            </p14:nvContentPartPr>
            <p14:xfrm>
              <a:off x="8234633" y="3730172"/>
              <a:ext cx="444240" cy="392760"/>
            </p14:xfrm>
          </p:contentPart>
        </mc:Choice>
        <mc:Fallback xmlns="">
          <p:pic>
            <p:nvPicPr>
              <p:cNvPr id="7" name="Ink 6">
                <a:extLst>
                  <a:ext uri="{FF2B5EF4-FFF2-40B4-BE49-F238E27FC236}">
                    <a16:creationId xmlns:a16="http://schemas.microsoft.com/office/drawing/2014/main" id="{78A08858-5E02-49C3-8D16-35123ACD9426}"/>
                  </a:ext>
                </a:extLst>
              </p:cNvPr>
              <p:cNvPicPr/>
              <p:nvPr/>
            </p:nvPicPr>
            <p:blipFill>
              <a:blip r:embed="rId5"/>
              <a:stretch>
                <a:fillRect/>
              </a:stretch>
            </p:blipFill>
            <p:spPr>
              <a:xfrm>
                <a:off x="8216979" y="3712172"/>
                <a:ext cx="479909" cy="428400"/>
              </a:xfrm>
              <a:prstGeom prst="rect">
                <a:avLst/>
              </a:prstGeom>
            </p:spPr>
          </p:pic>
        </mc:Fallback>
      </mc:AlternateContent>
    </p:spTree>
    <p:extLst>
      <p:ext uri="{BB962C8B-B14F-4D97-AF65-F5344CB8AC3E}">
        <p14:creationId xmlns:p14="http://schemas.microsoft.com/office/powerpoint/2010/main" val="27718332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4BAAB-DC31-4204-800E-DB63E03A1AD3}"/>
              </a:ext>
            </a:extLst>
          </p:cNvPr>
          <p:cNvSpPr>
            <a:spLocks noGrp="1"/>
          </p:cNvSpPr>
          <p:nvPr>
            <p:ph type="title"/>
          </p:nvPr>
        </p:nvSpPr>
        <p:spPr>
          <a:xfrm>
            <a:off x="838200" y="365125"/>
            <a:ext cx="10515600" cy="1325563"/>
          </a:xfrm>
        </p:spPr>
        <p:txBody>
          <a:bodyPr/>
          <a:lstStyle/>
          <a:p>
            <a:endParaRPr lang="en-US" dirty="0"/>
          </a:p>
        </p:txBody>
      </p:sp>
      <p:sp>
        <p:nvSpPr>
          <p:cNvPr id="3" name="Content Placeholder 2">
            <a:extLst>
              <a:ext uri="{FF2B5EF4-FFF2-40B4-BE49-F238E27FC236}">
                <a16:creationId xmlns:a16="http://schemas.microsoft.com/office/drawing/2014/main" id="{2E28AA08-A710-4A0B-A9D3-E8F5A574D5AF}"/>
              </a:ext>
            </a:extLst>
          </p:cNvPr>
          <p:cNvSpPr>
            <a:spLocks noGrp="1"/>
          </p:cNvSpPr>
          <p:nvPr>
            <p:ph sz="half" idx="1"/>
          </p:nvPr>
        </p:nvSpPr>
        <p:spPr>
          <a:xfrm>
            <a:off x="838200" y="1825625"/>
            <a:ext cx="5181600" cy="4351338"/>
          </a:xfrm>
        </p:spPr>
        <p:txBody>
          <a:bodyPr>
            <a:normAutofit/>
          </a:bodyPr>
          <a:lstStyle/>
          <a:p>
            <a:pPr marL="0" indent="0">
              <a:buNone/>
            </a:pPr>
            <a:r>
              <a:rPr lang="en-US" dirty="0">
                <a:latin typeface="Cambria Math" panose="02040503050406030204" pitchFamily="18" charset="0"/>
              </a:rPr>
              <a:t>Solution:</a:t>
            </a:r>
          </a:p>
          <a:p>
            <a:pPr marL="0" indent="0">
              <a:buNone/>
            </a:pPr>
            <a:endParaRPr lang="en-US" dirty="0">
              <a:latin typeface="Cambria Math" panose="02040503050406030204" pitchFamily="18" charset="0"/>
            </a:endParaRPr>
          </a:p>
          <a:p>
            <a:pPr marL="0" indent="0">
              <a:buNone/>
            </a:pPr>
            <a:r>
              <a:rPr lang="en-US" dirty="0">
                <a:latin typeface="Cambria Math" panose="02040503050406030204" pitchFamily="18" charset="0"/>
              </a:rPr>
              <a:t>Since the limit of f(x) as x approaches -2 from the left equals the limit of f(x) as x approaches -2 from the right, therefore the limit as x approaches -2 exists, and is equal to the common value.</a:t>
            </a:r>
          </a:p>
          <a:p>
            <a:pPr marL="0" indent="0">
              <a:buNone/>
            </a:pPr>
            <a:endParaRPr lang="en-US" dirty="0">
              <a:latin typeface="Cambria Math" panose="02040503050406030204" pitchFamily="18" charset="0"/>
            </a:endParaRPr>
          </a:p>
        </p:txBody>
      </p:sp>
      <p:pic>
        <p:nvPicPr>
          <p:cNvPr id="1026" name="Picture 2" descr="Image preview">
            <a:extLst>
              <a:ext uri="{FF2B5EF4-FFF2-40B4-BE49-F238E27FC236}">
                <a16:creationId xmlns:a16="http://schemas.microsoft.com/office/drawing/2014/main" id="{A89EE412-FEB7-413C-A2E3-522FA119AED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114251" y="1825625"/>
            <a:ext cx="329749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4306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9682B-1696-4543-BC4C-1287A7D98AF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F7F22C-8B31-42B7-BF1D-CDD59C47BEC6}"/>
              </a:ext>
            </a:extLst>
          </p:cNvPr>
          <p:cNvSpPr>
            <a:spLocks noGrp="1"/>
          </p:cNvSpPr>
          <p:nvPr>
            <p:ph idx="1"/>
          </p:nvPr>
        </p:nvSpPr>
        <p:spPr/>
        <p:txBody>
          <a:bodyPr/>
          <a:lstStyle/>
          <a:p>
            <a:pPr marL="0" indent="0">
              <a:buNone/>
            </a:pPr>
            <a:r>
              <a:rPr lang="en-US" dirty="0"/>
              <a:t>In mathematics, a </a:t>
            </a:r>
            <a:r>
              <a:rPr lang="en-US" b="1" dirty="0"/>
              <a:t>limit</a:t>
            </a:r>
            <a:r>
              <a:rPr lang="en-US" dirty="0"/>
              <a:t> is the value that a </a:t>
            </a:r>
            <a:r>
              <a:rPr lang="en-US" b="1" dirty="0"/>
              <a:t>function</a:t>
            </a:r>
            <a:r>
              <a:rPr lang="en-US" dirty="0"/>
              <a:t> (or sequence) "approaches" as the input (or index) "approaches" some value. </a:t>
            </a:r>
            <a:r>
              <a:rPr lang="en-US" b="1" dirty="0"/>
              <a:t>Limits</a:t>
            </a:r>
            <a:r>
              <a:rPr lang="en-US" dirty="0"/>
              <a:t> are essential to </a:t>
            </a:r>
            <a:r>
              <a:rPr lang="en-US" b="1" dirty="0"/>
              <a:t>calculus</a:t>
            </a:r>
            <a:r>
              <a:rPr lang="en-US" dirty="0"/>
              <a:t> (and mathematical analysis in general) and are used to </a:t>
            </a:r>
            <a:r>
              <a:rPr lang="en-US" b="1" dirty="0"/>
              <a:t>define</a:t>
            </a:r>
            <a:r>
              <a:rPr lang="en-US" dirty="0"/>
              <a:t> continuity, derivatives, and integrals.</a:t>
            </a:r>
          </a:p>
        </p:txBody>
      </p:sp>
    </p:spTree>
    <p:extLst>
      <p:ext uri="{BB962C8B-B14F-4D97-AF65-F5344CB8AC3E}">
        <p14:creationId xmlns:p14="http://schemas.microsoft.com/office/powerpoint/2010/main" val="6157721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4BAAB-DC31-4204-800E-DB63E03A1AD3}"/>
              </a:ext>
            </a:extLst>
          </p:cNvPr>
          <p:cNvSpPr>
            <a:spLocks noGrp="1"/>
          </p:cNvSpPr>
          <p:nvPr>
            <p:ph type="title"/>
          </p:nvPr>
        </p:nvSpPr>
        <p:spPr>
          <a:xfrm>
            <a:off x="838200" y="365125"/>
            <a:ext cx="10515600" cy="1325563"/>
          </a:xfrm>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28AA08-A710-4A0B-A9D3-E8F5A574D5AF}"/>
                  </a:ext>
                </a:extLst>
              </p:cNvPr>
              <p:cNvSpPr>
                <a:spLocks noGrp="1"/>
              </p:cNvSpPr>
              <p:nvPr>
                <p:ph sz="half" idx="1"/>
              </p:nvPr>
            </p:nvSpPr>
            <p:spPr>
              <a:xfrm>
                <a:off x="838200" y="1825625"/>
                <a:ext cx="5181600" cy="4351338"/>
              </a:xfrm>
            </p:spPr>
            <p:txBody>
              <a:bodyPr>
                <a:normAutofit lnSpcReduction="10000"/>
              </a:bodyPr>
              <a:lstStyle/>
              <a:p>
                <a:pPr marL="0" indent="0">
                  <a:buNone/>
                </a:pPr>
                <a:r>
                  <a:rPr lang="en-US" dirty="0">
                    <a:latin typeface="Cambria Math" panose="02040503050406030204" pitchFamily="18" charset="0"/>
                  </a:rPr>
                  <a:t>Solution:</a:t>
                </a:r>
              </a:p>
              <a:p>
                <a:pPr marL="0" indent="0">
                  <a:buNone/>
                </a:pPr>
                <a:r>
                  <a:rPr lang="en-US" dirty="0">
                    <a:latin typeface="Cambria Math" panose="02040503050406030204" pitchFamily="18" charset="0"/>
                  </a:rPr>
                  <a:t>In other words, since</a:t>
                </a:r>
              </a:p>
              <a:p>
                <a:pPr marL="0" indent="0">
                  <a:buNone/>
                </a:pPr>
                <a14:m>
                  <m:oMath xmlns:m="http://schemas.openxmlformats.org/officeDocument/2006/math">
                    <m:m>
                      <m:mPr>
                        <m:mcs>
                          <m:mc>
                            <m:mcPr>
                              <m:count m:val="1"/>
                              <m:mcJc m:val="center"/>
                            </m:mcPr>
                          </m:mc>
                        </m:mcs>
                        <m:ctrlPr>
                          <a:rPr lang="en-US" i="1">
                            <a:latin typeface="Cambria Math" panose="02040503050406030204" pitchFamily="18" charset="0"/>
                          </a:rPr>
                        </m:ctrlPr>
                      </m:mPr>
                      <m:mr>
                        <m:e>
                          <m:func>
                            <m:funcPr>
                              <m:ctrlPr>
                                <a:rPr lang="en-US" i="1">
                                  <a:latin typeface="Cambria Math" panose="02040503050406030204" pitchFamily="18" charset="0"/>
                                </a:rPr>
                              </m:ctrlPr>
                            </m:funcPr>
                            <m:fName>
                              <m:r>
                                <m:rPr>
                                  <m:sty m:val="p"/>
                                  <m:brk m:alnAt="7"/>
                                </m:rPr>
                                <a:rPr lang="en-US">
                                  <a:latin typeface="Cambria Math" panose="02040503050406030204" pitchFamily="18" charset="0"/>
                                </a:rPr>
                                <m:t>l</m:t>
                              </m:r>
                              <m:r>
                                <m:rPr>
                                  <m:sty m:val="p"/>
                                </m:rPr>
                                <a:rPr lang="en-US">
                                  <a:latin typeface="Cambria Math" panose="02040503050406030204" pitchFamily="18" charset="0"/>
                                </a:rPr>
                                <m:t>im</m:t>
                              </m:r>
                            </m:fName>
                            <m:e/>
                          </m:func>
                        </m:e>
                      </m:mr>
                      <m:mr>
                        <m:e>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2</m:t>
                              </m:r>
                            </m:e>
                            <m:sup>
                              <m:r>
                                <a:rPr lang="en-US" i="1">
                                  <a:latin typeface="Cambria Math" panose="02040503050406030204" pitchFamily="18" charset="0"/>
                                  <a:ea typeface="Cambria Math" panose="02040503050406030204" pitchFamily="18" charset="0"/>
                                </a:rPr>
                                <m:t>−</m:t>
                              </m:r>
                            </m:sup>
                          </m:sSup>
                        </m:e>
                      </m:mr>
                    </m:m>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oMath>
                </a14:m>
                <a:r>
                  <a:rPr lang="en-US" dirty="0"/>
                  <a:t> </a:t>
                </a:r>
                <a14:m>
                  <m:oMath xmlns:m="http://schemas.openxmlformats.org/officeDocument/2006/math">
                    <m:m>
                      <m:mPr>
                        <m:mcs>
                          <m:mc>
                            <m:mcPr>
                              <m:count m:val="1"/>
                              <m:mcJc m:val="center"/>
                            </m:mcPr>
                          </m:mc>
                        </m:mcs>
                        <m:ctrlPr>
                          <a:rPr lang="en-US" i="1">
                            <a:latin typeface="Cambria Math" panose="02040503050406030204" pitchFamily="18" charset="0"/>
                          </a:rPr>
                        </m:ctrlPr>
                      </m:mPr>
                      <m:mr>
                        <m:e>
                          <m:func>
                            <m:funcPr>
                              <m:ctrlPr>
                                <a:rPr lang="en-US" i="1">
                                  <a:latin typeface="Cambria Math" panose="02040503050406030204" pitchFamily="18" charset="0"/>
                                </a:rPr>
                              </m:ctrlPr>
                            </m:funcPr>
                            <m:fName>
                              <m:r>
                                <m:rPr>
                                  <m:sty m:val="p"/>
                                  <m:brk m:alnAt="7"/>
                                </m:rPr>
                                <a:rPr lang="en-US">
                                  <a:latin typeface="Cambria Math" panose="02040503050406030204" pitchFamily="18" charset="0"/>
                                </a:rPr>
                                <m:t>l</m:t>
                              </m:r>
                              <m:r>
                                <m:rPr>
                                  <m:sty m:val="p"/>
                                </m:rPr>
                                <a:rPr lang="en-US">
                                  <a:latin typeface="Cambria Math" panose="02040503050406030204" pitchFamily="18" charset="0"/>
                                </a:rPr>
                                <m:t>im</m:t>
                              </m:r>
                            </m:fName>
                            <m:e/>
                          </m:func>
                        </m:e>
                      </m:mr>
                      <m:mr>
                        <m:e>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2</m:t>
                              </m:r>
                            </m:e>
                            <m:sup>
                              <m:r>
                                <a:rPr lang="en-US" b="0" i="1" smtClean="0">
                                  <a:latin typeface="Cambria Math" panose="02040503050406030204" pitchFamily="18" charset="0"/>
                                  <a:ea typeface="Cambria Math" panose="02040503050406030204" pitchFamily="18" charset="0"/>
                                </a:rPr>
                                <m:t>+</m:t>
                              </m:r>
                            </m:sup>
                          </m:sSup>
                        </m:e>
                      </m:mr>
                    </m:m>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a:t>
                </a:r>
              </a:p>
              <a:p>
                <a:pPr marL="0" indent="0">
                  <a:buNone/>
                </a:pPr>
                <a:endParaRPr lang="en-US" dirty="0"/>
              </a:p>
              <a:p>
                <a:pPr marL="0" indent="0">
                  <a:buNone/>
                </a:pPr>
                <a:r>
                  <a:rPr lang="en-US" dirty="0"/>
                  <a:t>and since both values equal -1,</a:t>
                </a:r>
              </a:p>
              <a:p>
                <a:pPr marL="0" indent="0">
                  <a:buNone/>
                </a:pPr>
                <a:endParaRPr lang="en-US" dirty="0"/>
              </a:p>
              <a:p>
                <a:pPr marL="0" indent="0">
                  <a:buNone/>
                </a:pP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m>
                      <m:mPr>
                        <m:mcs>
                          <m:mc>
                            <m:mcPr>
                              <m:count m:val="1"/>
                              <m:mcJc m:val="center"/>
                            </m:mcPr>
                          </m:mc>
                        </m:mcs>
                        <m:ctrlPr>
                          <a:rPr lang="en-US" i="1">
                            <a:latin typeface="Cambria Math" panose="02040503050406030204" pitchFamily="18" charset="0"/>
                          </a:rPr>
                        </m:ctrlPr>
                      </m:mPr>
                      <m:mr>
                        <m:e>
                          <m:func>
                            <m:funcPr>
                              <m:ctrlPr>
                                <a:rPr lang="en-US" i="1">
                                  <a:latin typeface="Cambria Math" panose="02040503050406030204" pitchFamily="18" charset="0"/>
                                </a:rPr>
                              </m:ctrlPr>
                            </m:funcPr>
                            <m:fName>
                              <m:r>
                                <m:rPr>
                                  <m:sty m:val="p"/>
                                  <m:brk m:alnAt="7"/>
                                </m:rPr>
                                <a:rPr lang="en-US">
                                  <a:latin typeface="Cambria Math" panose="02040503050406030204" pitchFamily="18" charset="0"/>
                                </a:rPr>
                                <m:t>l</m:t>
                              </m:r>
                              <m:r>
                                <m:rPr>
                                  <m:sty m:val="p"/>
                                </m:rPr>
                                <a:rPr lang="en-US">
                                  <a:latin typeface="Cambria Math" panose="02040503050406030204" pitchFamily="18" charset="0"/>
                                </a:rPr>
                                <m:t>im</m:t>
                              </m:r>
                            </m:fName>
                            <m:e/>
                          </m:func>
                        </m:e>
                      </m:mr>
                      <m:mr>
                        <m:e>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smtClean="0">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2</m:t>
                          </m:r>
                        </m:e>
                      </m:mr>
                    </m:m>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=−1</m:t>
                    </m:r>
                  </m:oMath>
                </a14:m>
                <a:r>
                  <a:rPr lang="en-US" dirty="0"/>
                  <a:t> </a:t>
                </a:r>
              </a:p>
              <a:p>
                <a:pPr marL="0" indent="0">
                  <a:buNone/>
                </a:pPr>
                <a:r>
                  <a:rPr lang="en-US" dirty="0"/>
                  <a:t> </a:t>
                </a:r>
                <a:endParaRPr lang="en-US" dirty="0">
                  <a:latin typeface="Cambria Math" panose="02040503050406030204" pitchFamily="18" charset="0"/>
                </a:endParaRPr>
              </a:p>
              <a:p>
                <a:pPr marL="0" indent="0">
                  <a:buNone/>
                </a:pPr>
                <a:endParaRPr lang="en-US"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2E28AA08-A710-4A0B-A9D3-E8F5A574D5AF}"/>
                  </a:ext>
                </a:extLst>
              </p:cNvPr>
              <p:cNvSpPr>
                <a:spLocks noGrp="1" noRot="1" noChangeAspect="1" noMove="1" noResize="1" noEditPoints="1" noAdjustHandles="1" noChangeArrowheads="1" noChangeShapeType="1" noTextEdit="1"/>
              </p:cNvSpPr>
              <p:nvPr>
                <p:ph sz="half" idx="1"/>
              </p:nvPr>
            </p:nvSpPr>
            <p:spPr>
              <a:xfrm>
                <a:off x="838200" y="1825625"/>
                <a:ext cx="5181600" cy="4351338"/>
              </a:xfrm>
              <a:blipFill>
                <a:blip r:embed="rId2"/>
                <a:stretch>
                  <a:fillRect l="-2471" t="-3361"/>
                </a:stretch>
              </a:blipFill>
            </p:spPr>
            <p:txBody>
              <a:bodyPr/>
              <a:lstStyle/>
              <a:p>
                <a:r>
                  <a:rPr lang="en-US">
                    <a:noFill/>
                  </a:rPr>
                  <a:t> </a:t>
                </a:r>
              </a:p>
            </p:txBody>
          </p:sp>
        </mc:Fallback>
      </mc:AlternateContent>
      <p:pic>
        <p:nvPicPr>
          <p:cNvPr id="1026" name="Picture 2" descr="Image preview">
            <a:extLst>
              <a:ext uri="{FF2B5EF4-FFF2-40B4-BE49-F238E27FC236}">
                <a16:creationId xmlns:a16="http://schemas.microsoft.com/office/drawing/2014/main" id="{A89EE412-FEB7-413C-A2E3-522FA119AEDF}"/>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114251" y="1825625"/>
            <a:ext cx="329749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62141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4BAAB-DC31-4204-800E-DB63E03A1AD3}"/>
              </a:ext>
            </a:extLst>
          </p:cNvPr>
          <p:cNvSpPr>
            <a:spLocks noGrp="1"/>
          </p:cNvSpPr>
          <p:nvPr>
            <p:ph type="title"/>
          </p:nvPr>
        </p:nvSpPr>
        <p:spPr>
          <a:xfrm>
            <a:off x="838200" y="365125"/>
            <a:ext cx="10515600" cy="1325563"/>
          </a:xfrm>
        </p:spPr>
        <p:txBody>
          <a:bodyPr/>
          <a:lstStyle/>
          <a:p>
            <a:endParaRPr lang="en-US" dirty="0"/>
          </a:p>
        </p:txBody>
      </p:sp>
      <p:sp>
        <p:nvSpPr>
          <p:cNvPr id="3" name="Content Placeholder 2">
            <a:extLst>
              <a:ext uri="{FF2B5EF4-FFF2-40B4-BE49-F238E27FC236}">
                <a16:creationId xmlns:a16="http://schemas.microsoft.com/office/drawing/2014/main" id="{2E28AA08-A710-4A0B-A9D3-E8F5A574D5AF}"/>
              </a:ext>
            </a:extLst>
          </p:cNvPr>
          <p:cNvSpPr>
            <a:spLocks noGrp="1"/>
          </p:cNvSpPr>
          <p:nvPr>
            <p:ph sz="half" idx="1"/>
          </p:nvPr>
        </p:nvSpPr>
        <p:spPr>
          <a:xfrm>
            <a:off x="838200" y="1825625"/>
            <a:ext cx="5181600" cy="4351338"/>
          </a:xfrm>
        </p:spPr>
        <p:txBody>
          <a:bodyPr>
            <a:normAutofit/>
          </a:bodyPr>
          <a:lstStyle/>
          <a:p>
            <a:pPr marL="0" indent="0">
              <a:buNone/>
            </a:pPr>
            <a:r>
              <a:rPr lang="en-US" dirty="0">
                <a:latin typeface="Cambria Math" panose="02040503050406030204" pitchFamily="18" charset="0"/>
              </a:rPr>
              <a:t>So the lesson to be learned from this example is that it is possible for a function to be undefined at a particular x-value, but for the limit of that function as x approaches that value to exist.</a:t>
            </a:r>
          </a:p>
          <a:p>
            <a:pPr marL="0" indent="0">
              <a:buNone/>
            </a:pPr>
            <a:r>
              <a:rPr lang="en-US" dirty="0">
                <a:latin typeface="Cambria Math" panose="02040503050406030204" pitchFamily="18" charset="0"/>
              </a:rPr>
              <a:t>In fact, this is a very common occurrence when we get in to algebraically evaluating limits</a:t>
            </a:r>
          </a:p>
        </p:txBody>
      </p:sp>
      <p:pic>
        <p:nvPicPr>
          <p:cNvPr id="1026" name="Picture 2" descr="Image preview">
            <a:extLst>
              <a:ext uri="{FF2B5EF4-FFF2-40B4-BE49-F238E27FC236}">
                <a16:creationId xmlns:a16="http://schemas.microsoft.com/office/drawing/2014/main" id="{A89EE412-FEB7-413C-A2E3-522FA119AED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114251" y="1825625"/>
            <a:ext cx="329749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39299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041B2-19AA-48EF-B856-E65D3E288D95}"/>
              </a:ext>
            </a:extLst>
          </p:cNvPr>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DB7975-8108-4419-8AAF-F2BF29A3FB97}"/>
                  </a:ext>
                </a:extLst>
              </p:cNvPr>
              <p:cNvSpPr>
                <a:spLocks noGrp="1"/>
              </p:cNvSpPr>
              <p:nvPr>
                <p:ph sz="half" idx="1"/>
              </p:nvPr>
            </p:nvSpPr>
            <p:spPr/>
            <p:txBody>
              <a:bodyPr>
                <a:normAutofit lnSpcReduction="10000"/>
              </a:bodyPr>
              <a:lstStyle/>
              <a:p>
                <a:pPr marL="0" indent="0">
                  <a:buNone/>
                </a:pPr>
                <a:r>
                  <a:rPr lang="en-US" dirty="0"/>
                  <a:t>Given that </a:t>
                </a:r>
                <a:endParaRPr lang="en-US" i="1" dirty="0">
                  <a:latin typeface="Cambria Math" panose="02040503050406030204" pitchFamily="18" charset="0"/>
                </a:endParaRPr>
              </a:p>
              <a:p>
                <a:pPr marL="0" indent="0">
                  <a:buNone/>
                </a:pP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b="0" i="1" smtClean="0">
                        <a:latin typeface="Cambria Math" panose="02040503050406030204" pitchFamily="18" charset="0"/>
                      </a:rPr>
                      <m:t>   </m:t>
                    </m:r>
                    <m:m>
                      <m:mPr>
                        <m:mcs>
                          <m:mc>
                            <m:mcPr>
                              <m:count m:val="1"/>
                              <m:mcJc m:val="center"/>
                            </m:mcPr>
                          </m:mc>
                        </m:mcs>
                        <m:ctrlPr>
                          <a:rPr lang="en-US" i="1" smtClean="0">
                            <a:latin typeface="Cambria Math" panose="02040503050406030204" pitchFamily="18" charset="0"/>
                          </a:rPr>
                        </m:ctrlPr>
                      </m:mPr>
                      <m:mr>
                        <m:e>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+3</m:t>
                              </m:r>
                              <m:r>
                                <a:rPr lang="en-US" b="0" i="1" smtClean="0">
                                  <a:latin typeface="Cambria Math" panose="02040503050406030204" pitchFamily="18" charset="0"/>
                                </a:rPr>
                                <m:t>𝑥</m:t>
                              </m:r>
                              <m:r>
                                <a:rPr lang="en-US" b="0" i="1" smtClean="0">
                                  <a:latin typeface="Cambria Math" panose="02040503050406030204" pitchFamily="18" charset="0"/>
                                </a:rPr>
                                <m:t>+2</m:t>
                              </m:r>
                            </m:num>
                            <m:den>
                              <m:r>
                                <a:rPr lang="en-US" b="0" i="1" smtClean="0">
                                  <a:latin typeface="Cambria Math" panose="02040503050406030204" pitchFamily="18" charset="0"/>
                                </a:rPr>
                                <m:t>𝑥</m:t>
                              </m:r>
                              <m:r>
                                <a:rPr lang="en-US" b="0" i="1" smtClean="0">
                                  <a:latin typeface="Cambria Math" panose="02040503050406030204" pitchFamily="18" charset="0"/>
                                </a:rPr>
                                <m:t>+2</m:t>
                              </m:r>
                            </m:den>
                          </m:f>
                          <m:r>
                            <m:rPr>
                              <m:brk m:alnAt="7"/>
                            </m:rPr>
                            <a:rPr lang="en-US" b="0" i="1" smtClean="0">
                              <a:latin typeface="Cambria Math" panose="02040503050406030204" pitchFamily="18" charset="0"/>
                            </a:rPr>
                            <m:t>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≠−2</m:t>
                          </m:r>
                        </m:e>
                      </m:mr>
                      <m:mr>
                        <m:e>
                          <m:r>
                            <a:rPr lang="en-US" b="0" i="1" smtClean="0">
                              <a:latin typeface="Cambria Math" panose="02040503050406030204" pitchFamily="18" charset="0"/>
                            </a:rPr>
                            <m:t>3              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=−2</m:t>
                          </m:r>
                        </m:e>
                      </m:mr>
                    </m:m>
                  </m:oMath>
                </a14:m>
                <a:r>
                  <a:rPr lang="en-US" dirty="0"/>
                  <a:t>, </a:t>
                </a:r>
              </a:p>
              <a:p>
                <a:pPr marL="0" indent="0">
                  <a:buNone/>
                </a:pPr>
                <a:endParaRPr lang="en-US" sz="800" dirty="0"/>
              </a:p>
              <a:p>
                <a:pPr marL="0" indent="0">
                  <a:buNone/>
                </a:pPr>
                <a:r>
                  <a:rPr lang="en-US" dirty="0"/>
                  <a:t>use a graphing approach to evaluate</a:t>
                </a:r>
              </a:p>
              <a:p>
                <a:pPr marL="0" indent="0">
                  <a:buNone/>
                </a:pPr>
                <a:endParaRPr lang="en-US" sz="900" dirty="0"/>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i="1">
                              <a:latin typeface="Cambria Math" panose="02040503050406030204" pitchFamily="18" charset="0"/>
                            </a:rPr>
                          </m:ctrlPr>
                        </m:mPr>
                        <m:mr>
                          <m:e>
                            <m:func>
                              <m:funcPr>
                                <m:ctrlPr>
                                  <a:rPr lang="en-US" i="1">
                                    <a:latin typeface="Cambria Math" panose="02040503050406030204" pitchFamily="18" charset="0"/>
                                  </a:rPr>
                                </m:ctrlPr>
                              </m:funcPr>
                              <m:fName>
                                <m:r>
                                  <m:rPr>
                                    <m:sty m:val="p"/>
                                    <m:brk m:alnAt="7"/>
                                  </m:rPr>
                                  <a:rPr lang="en-US">
                                    <a:latin typeface="Cambria Math" panose="02040503050406030204" pitchFamily="18" charset="0"/>
                                  </a:rPr>
                                  <m:t>l</m:t>
                                </m:r>
                                <m:r>
                                  <m:rPr>
                                    <m:sty m:val="p"/>
                                  </m:rPr>
                                  <a:rPr lang="en-US">
                                    <a:latin typeface="Cambria Math" panose="02040503050406030204" pitchFamily="18" charset="0"/>
                                  </a:rPr>
                                  <m:t>im</m:t>
                                </m:r>
                              </m:fName>
                              <m:e/>
                            </m:func>
                          </m:e>
                        </m:mr>
                        <m:mr>
                          <m:e>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→−2</m:t>
                            </m:r>
                          </m:e>
                        </m:mr>
                      </m:m>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a:p>
                <a:pPr marL="0" indent="0">
                  <a:buNone/>
                </a:pPr>
                <a:endParaRPr lang="en-US" sz="900" dirty="0"/>
              </a:p>
              <a:p>
                <a:pPr marL="0" indent="0">
                  <a:buNone/>
                </a:pPr>
                <a:r>
                  <a:rPr lang="en-US" dirty="0"/>
                  <a:t>or justify that it does not exist.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F4DB7975-8108-4419-8AAF-F2BF29A3FB97}"/>
                  </a:ext>
                </a:extLst>
              </p:cNvPr>
              <p:cNvSpPr>
                <a:spLocks noGrp="1" noRot="1" noChangeAspect="1" noMove="1" noResize="1" noEditPoints="1" noAdjustHandles="1" noChangeArrowheads="1" noChangeShapeType="1" noTextEdit="1"/>
              </p:cNvSpPr>
              <p:nvPr>
                <p:ph sz="half" idx="1"/>
              </p:nvPr>
            </p:nvSpPr>
            <p:spPr>
              <a:blipFill>
                <a:blip r:embed="rId2"/>
                <a:stretch>
                  <a:fillRect l="-2471" t="-3081"/>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183247AB-3250-4352-9A99-CF24D2B03EB9}"/>
              </a:ext>
            </a:extLst>
          </p:cNvPr>
          <p:cNvSpPr>
            <a:spLocks noGrp="1"/>
          </p:cNvSpPr>
          <p:nvPr>
            <p:ph sz="half" idx="2"/>
          </p:nvPr>
        </p:nvSpPr>
        <p:spPr/>
        <p:txBody>
          <a:bodyPr>
            <a:normAutofit lnSpcReduction="10000"/>
          </a:bodyPr>
          <a:lstStyle/>
          <a:p>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9B5E55A5-9B2D-415A-AC2A-F55545BBD9A1}"/>
                  </a:ext>
                </a:extLst>
              </p14:cNvPr>
              <p14:cNvContentPartPr/>
              <p14:nvPr/>
            </p14:nvContentPartPr>
            <p14:xfrm>
              <a:off x="1977113" y="2227532"/>
              <a:ext cx="227880" cy="1060200"/>
            </p14:xfrm>
          </p:contentPart>
        </mc:Choice>
        <mc:Fallback xmlns="">
          <p:pic>
            <p:nvPicPr>
              <p:cNvPr id="5" name="Ink 4">
                <a:extLst>
                  <a:ext uri="{FF2B5EF4-FFF2-40B4-BE49-F238E27FC236}">
                    <a16:creationId xmlns:a16="http://schemas.microsoft.com/office/drawing/2014/main" id="{9B5E55A5-9B2D-415A-AC2A-F55545BBD9A1}"/>
                  </a:ext>
                </a:extLst>
              </p:cNvPr>
              <p:cNvPicPr/>
              <p:nvPr/>
            </p:nvPicPr>
            <p:blipFill>
              <a:blip r:embed="rId4"/>
              <a:stretch>
                <a:fillRect/>
              </a:stretch>
            </p:blipFill>
            <p:spPr>
              <a:xfrm>
                <a:off x="1968473" y="2218532"/>
                <a:ext cx="245520" cy="1077840"/>
              </a:xfrm>
              <a:prstGeom prst="rect">
                <a:avLst/>
              </a:prstGeom>
            </p:spPr>
          </p:pic>
        </mc:Fallback>
      </mc:AlternateContent>
    </p:spTree>
    <p:extLst>
      <p:ext uri="{BB962C8B-B14F-4D97-AF65-F5344CB8AC3E}">
        <p14:creationId xmlns:p14="http://schemas.microsoft.com/office/powerpoint/2010/main" val="2870276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041B2-19AA-48EF-B856-E65D3E288D95}"/>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DB7975-8108-4419-8AAF-F2BF29A3FB97}"/>
                  </a:ext>
                </a:extLst>
              </p:cNvPr>
              <p:cNvSpPr>
                <a:spLocks noGrp="1"/>
              </p:cNvSpPr>
              <p:nvPr>
                <p:ph sz="half" idx="1"/>
              </p:nvPr>
            </p:nvSpPr>
            <p:spPr/>
            <p:txBody>
              <a:bodyPr>
                <a:normAutofit/>
              </a:bodyPr>
              <a:lstStyle/>
              <a:p>
                <a:pPr marL="0" indent="0">
                  <a:buNone/>
                </a:pPr>
                <a:r>
                  <a:rPr lang="en-US" dirty="0">
                    <a:latin typeface="Cambria Math" panose="02040503050406030204" pitchFamily="18" charset="0"/>
                  </a:rPr>
                  <a:t>Solution:</a:t>
                </a:r>
              </a:p>
              <a:p>
                <a:pPr marL="0" indent="0">
                  <a:buNone/>
                </a:pP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b="0" i="1" smtClean="0">
                        <a:latin typeface="Cambria Math" panose="02040503050406030204" pitchFamily="18" charset="0"/>
                      </a:rPr>
                      <m:t>   </m:t>
                    </m:r>
                    <m:m>
                      <m:mPr>
                        <m:mcs>
                          <m:mc>
                            <m:mcPr>
                              <m:count m:val="1"/>
                              <m:mcJc m:val="center"/>
                            </m:mcPr>
                          </m:mc>
                        </m:mcs>
                        <m:ctrlPr>
                          <a:rPr lang="en-US" i="1" smtClean="0">
                            <a:latin typeface="Cambria Math" panose="02040503050406030204" pitchFamily="18" charset="0"/>
                          </a:rPr>
                        </m:ctrlPr>
                      </m:mPr>
                      <m:mr>
                        <m:e>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+3</m:t>
                              </m:r>
                              <m:r>
                                <a:rPr lang="en-US" b="0" i="1" smtClean="0">
                                  <a:latin typeface="Cambria Math" panose="02040503050406030204" pitchFamily="18" charset="0"/>
                                </a:rPr>
                                <m:t>𝑥</m:t>
                              </m:r>
                              <m:r>
                                <a:rPr lang="en-US" b="0" i="1" smtClean="0">
                                  <a:latin typeface="Cambria Math" panose="02040503050406030204" pitchFamily="18" charset="0"/>
                                </a:rPr>
                                <m:t>+2</m:t>
                              </m:r>
                            </m:num>
                            <m:den>
                              <m:r>
                                <a:rPr lang="en-US" b="0" i="1" smtClean="0">
                                  <a:latin typeface="Cambria Math" panose="02040503050406030204" pitchFamily="18" charset="0"/>
                                </a:rPr>
                                <m:t>𝑥</m:t>
                              </m:r>
                              <m:r>
                                <a:rPr lang="en-US" b="0" i="1" smtClean="0">
                                  <a:latin typeface="Cambria Math" panose="02040503050406030204" pitchFamily="18" charset="0"/>
                                </a:rPr>
                                <m:t>+2</m:t>
                              </m:r>
                            </m:den>
                          </m:f>
                          <m:r>
                            <m:rPr>
                              <m:brk m:alnAt="7"/>
                            </m:rPr>
                            <a:rPr lang="en-US" b="0" i="1" smtClean="0">
                              <a:latin typeface="Cambria Math" panose="02040503050406030204" pitchFamily="18" charset="0"/>
                            </a:rPr>
                            <m:t>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≠−2</m:t>
                          </m:r>
                        </m:e>
                      </m:mr>
                      <m:mr>
                        <m:e>
                          <m:r>
                            <a:rPr lang="en-US" b="0" i="1" smtClean="0">
                              <a:latin typeface="Cambria Math" panose="02040503050406030204" pitchFamily="18" charset="0"/>
                            </a:rPr>
                            <m:t>3              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=−2</m:t>
                          </m:r>
                        </m:e>
                      </m:mr>
                    </m:m>
                  </m:oMath>
                </a14:m>
                <a:r>
                  <a:rPr lang="en-US" dirty="0"/>
                  <a:t>, </a:t>
                </a:r>
              </a:p>
              <a:p>
                <a:pPr marL="0" indent="0">
                  <a:buNone/>
                </a:pPr>
                <a:endParaRPr lang="en-US" dirty="0"/>
              </a:p>
              <a:p>
                <a:pPr marL="0" indent="0">
                  <a:buNone/>
                </a:pPr>
                <a:r>
                  <a:rPr lang="en-US" dirty="0"/>
                  <a:t>The graph of this function is the same as the last example, but with a point at (-2,3) also.</a:t>
                </a:r>
              </a:p>
            </p:txBody>
          </p:sp>
        </mc:Choice>
        <mc:Fallback xmlns="">
          <p:sp>
            <p:nvSpPr>
              <p:cNvPr id="3" name="Content Placeholder 2">
                <a:extLst>
                  <a:ext uri="{FF2B5EF4-FFF2-40B4-BE49-F238E27FC236}">
                    <a16:creationId xmlns:a16="http://schemas.microsoft.com/office/drawing/2014/main" id="{F4DB7975-8108-4419-8AAF-F2BF29A3FB97}"/>
                  </a:ext>
                </a:extLst>
              </p:cNvPr>
              <p:cNvSpPr>
                <a:spLocks noGrp="1" noRot="1" noChangeAspect="1" noMove="1" noResize="1" noEditPoints="1" noAdjustHandles="1" noChangeArrowheads="1" noChangeShapeType="1" noTextEdit="1"/>
              </p:cNvSpPr>
              <p:nvPr>
                <p:ph sz="half" idx="1"/>
              </p:nvPr>
            </p:nvSpPr>
            <p:spPr>
              <a:blipFill>
                <a:blip r:embed="rId2"/>
                <a:stretch>
                  <a:fillRect l="-2471" t="-2381" r="-3882"/>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9B5E55A5-9B2D-415A-AC2A-F55545BBD9A1}"/>
                  </a:ext>
                </a:extLst>
              </p14:cNvPr>
              <p14:cNvContentPartPr/>
              <p14:nvPr/>
            </p14:nvContentPartPr>
            <p14:xfrm>
              <a:off x="1977113" y="2227532"/>
              <a:ext cx="227880" cy="1060200"/>
            </p14:xfrm>
          </p:contentPart>
        </mc:Choice>
        <mc:Fallback xmlns="">
          <p:pic>
            <p:nvPicPr>
              <p:cNvPr id="5" name="Ink 4">
                <a:extLst>
                  <a:ext uri="{FF2B5EF4-FFF2-40B4-BE49-F238E27FC236}">
                    <a16:creationId xmlns:a16="http://schemas.microsoft.com/office/drawing/2014/main" id="{9B5E55A5-9B2D-415A-AC2A-F55545BBD9A1}"/>
                  </a:ext>
                </a:extLst>
              </p:cNvPr>
              <p:cNvPicPr/>
              <p:nvPr/>
            </p:nvPicPr>
            <p:blipFill>
              <a:blip r:embed="rId4"/>
              <a:stretch>
                <a:fillRect/>
              </a:stretch>
            </p:blipFill>
            <p:spPr>
              <a:xfrm>
                <a:off x="1968473" y="2218532"/>
                <a:ext cx="245520" cy="1077840"/>
              </a:xfrm>
              <a:prstGeom prst="rect">
                <a:avLst/>
              </a:prstGeom>
            </p:spPr>
          </p:pic>
        </mc:Fallback>
      </mc:AlternateContent>
      <p:pic>
        <p:nvPicPr>
          <p:cNvPr id="1026" name="Picture 2" descr="Image preview">
            <a:extLst>
              <a:ext uri="{FF2B5EF4-FFF2-40B4-BE49-F238E27FC236}">
                <a16:creationId xmlns:a16="http://schemas.microsoft.com/office/drawing/2014/main" id="{ADB599E0-4E44-4942-86C9-26DE89716723}"/>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6830394" y="1825625"/>
            <a:ext cx="3865211"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12845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041B2-19AA-48EF-B856-E65D3E288D95}"/>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DB7975-8108-4419-8AAF-F2BF29A3FB97}"/>
                  </a:ext>
                </a:extLst>
              </p:cNvPr>
              <p:cNvSpPr>
                <a:spLocks noGrp="1"/>
              </p:cNvSpPr>
              <p:nvPr>
                <p:ph sz="half" idx="1"/>
              </p:nvPr>
            </p:nvSpPr>
            <p:spPr/>
            <p:txBody>
              <a:bodyPr>
                <a:normAutofit/>
              </a:bodyPr>
              <a:lstStyle/>
              <a:p>
                <a:pPr marL="0" indent="0">
                  <a:buNone/>
                </a:pPr>
                <a:r>
                  <a:rPr lang="en-US" dirty="0">
                    <a:latin typeface="Cambria Math" panose="02040503050406030204" pitchFamily="18" charset="0"/>
                  </a:rPr>
                  <a:t>Solution:</a:t>
                </a:r>
              </a:p>
              <a:p>
                <a:pPr marL="0" indent="0">
                  <a:buNone/>
                </a:pPr>
                <a:endParaRPr lang="en-US" dirty="0">
                  <a:latin typeface="Cambria Math" panose="02040503050406030204" pitchFamily="18" charset="0"/>
                </a:endParaRPr>
              </a:p>
              <a:p>
                <a:pPr marL="0" indent="0">
                  <a:buNone/>
                </a:pPr>
                <a:r>
                  <a:rPr lang="en-US" dirty="0">
                    <a:latin typeface="Cambria Math" panose="02040503050406030204" pitchFamily="18" charset="0"/>
                  </a:rPr>
                  <a:t>Approach from the left</a:t>
                </a:r>
              </a:p>
              <a:p>
                <a:pPr marL="0" indent="0">
                  <a:buNone/>
                </a:pPr>
                <a:endParaRPr lang="en-US" dirty="0">
                  <a:latin typeface="Cambria Math" panose="02040503050406030204" pitchFamily="18" charset="0"/>
                </a:endParaRPr>
              </a:p>
              <a:p>
                <a:pPr marL="0" indent="0">
                  <a:buNone/>
                </a:pPr>
                <a14:m>
                  <m:oMath xmlns:m="http://schemas.openxmlformats.org/officeDocument/2006/math">
                    <m:m>
                      <m:mPr>
                        <m:mcs>
                          <m:mc>
                            <m:mcPr>
                              <m:count m:val="1"/>
                              <m:mcJc m:val="center"/>
                            </m:mcPr>
                          </m:mc>
                        </m:mcs>
                        <m:ctrlPr>
                          <a:rPr lang="en-US" i="1">
                            <a:latin typeface="Cambria Math" panose="02040503050406030204" pitchFamily="18" charset="0"/>
                          </a:rPr>
                        </m:ctrlPr>
                      </m:mPr>
                      <m:mr>
                        <m:e>
                          <m:func>
                            <m:funcPr>
                              <m:ctrlPr>
                                <a:rPr lang="en-US" i="1">
                                  <a:latin typeface="Cambria Math" panose="02040503050406030204" pitchFamily="18" charset="0"/>
                                </a:rPr>
                              </m:ctrlPr>
                            </m:funcPr>
                            <m:fName>
                              <m:r>
                                <m:rPr>
                                  <m:sty m:val="p"/>
                                  <m:brk m:alnAt="7"/>
                                </m:rPr>
                                <a:rPr lang="en-US">
                                  <a:latin typeface="Cambria Math" panose="02040503050406030204" pitchFamily="18" charset="0"/>
                                </a:rPr>
                                <m:t>l</m:t>
                              </m:r>
                              <m:r>
                                <m:rPr>
                                  <m:sty m:val="p"/>
                                </m:rPr>
                                <a:rPr lang="en-US">
                                  <a:latin typeface="Cambria Math" panose="02040503050406030204" pitchFamily="18" charset="0"/>
                                </a:rPr>
                                <m:t>im</m:t>
                              </m:r>
                            </m:fName>
                            <m:e/>
                          </m:func>
                        </m:e>
                      </m:mr>
                      <m:mr>
                        <m:e>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smtClean="0">
                              <a:solidFill>
                                <a:srgbClr val="FF0000"/>
                              </a:solidFill>
                              <a:latin typeface="Cambria Math" panose="02040503050406030204" pitchFamily="18" charset="0"/>
                              <a:ea typeface="Cambria Math" panose="02040503050406030204" pitchFamily="18" charset="0"/>
                            </a:rPr>
                            <m:t>−</m:t>
                          </m:r>
                          <m:sSup>
                            <m:sSupPr>
                              <m:ctrlPr>
                                <a:rPr lang="en-US" i="1">
                                  <a:solidFill>
                                    <a:srgbClr val="FF0000"/>
                                  </a:solidFill>
                                  <a:latin typeface="Cambria Math" panose="02040503050406030204" pitchFamily="18" charset="0"/>
                                  <a:ea typeface="Cambria Math" panose="02040503050406030204" pitchFamily="18" charset="0"/>
                                </a:rPr>
                              </m:ctrlPr>
                            </m:sSupPr>
                            <m:e>
                              <m:r>
                                <a:rPr lang="en-US" i="1">
                                  <a:solidFill>
                                    <a:srgbClr val="FF0000"/>
                                  </a:solidFill>
                                  <a:latin typeface="Cambria Math" panose="02040503050406030204" pitchFamily="18" charset="0"/>
                                  <a:ea typeface="Cambria Math" panose="02040503050406030204" pitchFamily="18" charset="0"/>
                                </a:rPr>
                                <m:t>2</m:t>
                              </m:r>
                            </m:e>
                            <m:sup>
                              <m:r>
                                <a:rPr lang="en-US" i="1">
                                  <a:solidFill>
                                    <a:srgbClr val="FF0000"/>
                                  </a:solidFill>
                                  <a:latin typeface="Cambria Math" panose="02040503050406030204" pitchFamily="18" charset="0"/>
                                  <a:ea typeface="Cambria Math" panose="02040503050406030204" pitchFamily="18" charset="0"/>
                                </a:rPr>
                                <m:t>−</m:t>
                              </m:r>
                            </m:sup>
                          </m:sSup>
                        </m:e>
                      </m:mr>
                    </m:m>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=−1</m:t>
                    </m:r>
                  </m:oMath>
                </a14:m>
                <a:r>
                  <a:rPr lang="en-US" dirty="0"/>
                  <a:t>  </a:t>
                </a:r>
              </a:p>
              <a:p>
                <a:pPr marL="0" indent="0">
                  <a:buNone/>
                </a:pPr>
                <a:endParaRPr lang="en-US" dirty="0">
                  <a:latin typeface="Cambria Math" panose="02040503050406030204" pitchFamily="18" charset="0"/>
                </a:endParaRPr>
              </a:p>
              <a:p>
                <a:pPr marL="0" indent="0">
                  <a:buNone/>
                </a:pPr>
                <a:endParaRPr lang="en-US" dirty="0">
                  <a:latin typeface="Cambria Math" panose="02040503050406030204" pitchFamily="18" charset="0"/>
                </a:endParaRPr>
              </a:p>
              <a:p>
                <a:pPr marL="0" indent="0">
                  <a:buNone/>
                </a:pPr>
                <a:endParaRPr lang="en-US"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F4DB7975-8108-4419-8AAF-F2BF29A3FB97}"/>
                  </a:ext>
                </a:extLst>
              </p:cNvPr>
              <p:cNvSpPr>
                <a:spLocks noGrp="1" noRot="1" noChangeAspect="1" noMove="1" noResize="1" noEditPoints="1" noAdjustHandles="1" noChangeArrowheads="1" noChangeShapeType="1" noTextEdit="1"/>
              </p:cNvSpPr>
              <p:nvPr>
                <p:ph sz="half" idx="1"/>
              </p:nvPr>
            </p:nvSpPr>
            <p:spPr>
              <a:blipFill>
                <a:blip r:embed="rId2"/>
                <a:stretch>
                  <a:fillRect l="-2471" t="-2381"/>
                </a:stretch>
              </a:blipFill>
            </p:spPr>
            <p:txBody>
              <a:bodyPr/>
              <a:lstStyle/>
              <a:p>
                <a:r>
                  <a:rPr lang="en-US">
                    <a:noFill/>
                  </a:rPr>
                  <a:t> </a:t>
                </a:r>
              </a:p>
            </p:txBody>
          </p:sp>
        </mc:Fallback>
      </mc:AlternateContent>
      <p:pic>
        <p:nvPicPr>
          <p:cNvPr id="1026" name="Picture 2" descr="Image preview">
            <a:extLst>
              <a:ext uri="{FF2B5EF4-FFF2-40B4-BE49-F238E27FC236}">
                <a16:creationId xmlns:a16="http://schemas.microsoft.com/office/drawing/2014/main" id="{ADB599E0-4E44-4942-86C9-26DE89716723}"/>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830394" y="1825625"/>
            <a:ext cx="3865211" cy="43513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D0AFDCA8-9D57-4D4C-ACE7-179D0BA992C2}"/>
                  </a:ext>
                </a:extLst>
              </p14:cNvPr>
              <p14:cNvContentPartPr/>
              <p14:nvPr/>
            </p14:nvContentPartPr>
            <p14:xfrm>
              <a:off x="7709033" y="4645292"/>
              <a:ext cx="371160" cy="399960"/>
            </p14:xfrm>
          </p:contentPart>
        </mc:Choice>
        <mc:Fallback xmlns="">
          <p:pic>
            <p:nvPicPr>
              <p:cNvPr id="6" name="Ink 5">
                <a:extLst>
                  <a:ext uri="{FF2B5EF4-FFF2-40B4-BE49-F238E27FC236}">
                    <a16:creationId xmlns:a16="http://schemas.microsoft.com/office/drawing/2014/main" id="{D0AFDCA8-9D57-4D4C-ACE7-179D0BA992C2}"/>
                  </a:ext>
                </a:extLst>
              </p:cNvPr>
              <p:cNvPicPr/>
              <p:nvPr/>
            </p:nvPicPr>
            <p:blipFill>
              <a:blip r:embed="rId5"/>
              <a:stretch>
                <a:fillRect/>
              </a:stretch>
            </p:blipFill>
            <p:spPr>
              <a:xfrm>
                <a:off x="7691393" y="4627292"/>
                <a:ext cx="406800" cy="435600"/>
              </a:xfrm>
              <a:prstGeom prst="rect">
                <a:avLst/>
              </a:prstGeom>
            </p:spPr>
          </p:pic>
        </mc:Fallback>
      </mc:AlternateContent>
    </p:spTree>
    <p:extLst>
      <p:ext uri="{BB962C8B-B14F-4D97-AF65-F5344CB8AC3E}">
        <p14:creationId xmlns:p14="http://schemas.microsoft.com/office/powerpoint/2010/main" val="938051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041B2-19AA-48EF-B856-E65D3E288D95}"/>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DB7975-8108-4419-8AAF-F2BF29A3FB97}"/>
                  </a:ext>
                </a:extLst>
              </p:cNvPr>
              <p:cNvSpPr>
                <a:spLocks noGrp="1"/>
              </p:cNvSpPr>
              <p:nvPr>
                <p:ph sz="half" idx="1"/>
              </p:nvPr>
            </p:nvSpPr>
            <p:spPr/>
            <p:txBody>
              <a:bodyPr>
                <a:normAutofit/>
              </a:bodyPr>
              <a:lstStyle/>
              <a:p>
                <a:pPr marL="0" indent="0">
                  <a:buNone/>
                </a:pPr>
                <a:r>
                  <a:rPr lang="en-US" dirty="0">
                    <a:latin typeface="Cambria Math" panose="02040503050406030204" pitchFamily="18" charset="0"/>
                  </a:rPr>
                  <a:t>Solution:</a:t>
                </a:r>
              </a:p>
              <a:p>
                <a:pPr marL="0" indent="0">
                  <a:buNone/>
                </a:pPr>
                <a:endParaRPr lang="en-US" dirty="0">
                  <a:latin typeface="Cambria Math" panose="02040503050406030204" pitchFamily="18" charset="0"/>
                </a:endParaRPr>
              </a:p>
              <a:p>
                <a:pPr marL="0" indent="0">
                  <a:buNone/>
                </a:pPr>
                <a:r>
                  <a:rPr lang="en-US" dirty="0">
                    <a:latin typeface="Cambria Math" panose="02040503050406030204" pitchFamily="18" charset="0"/>
                  </a:rPr>
                  <a:t>Approach from the left</a:t>
                </a:r>
              </a:p>
              <a:p>
                <a:pPr marL="0" indent="0">
                  <a:buNone/>
                </a:pPr>
                <a:endParaRPr lang="en-US" dirty="0">
                  <a:latin typeface="Cambria Math" panose="02040503050406030204" pitchFamily="18" charset="0"/>
                </a:endParaRPr>
              </a:p>
              <a:p>
                <a:pPr marL="0" indent="0">
                  <a:buNone/>
                </a:pPr>
                <a14:m>
                  <m:oMath xmlns:m="http://schemas.openxmlformats.org/officeDocument/2006/math">
                    <m:m>
                      <m:mPr>
                        <m:mcs>
                          <m:mc>
                            <m:mcPr>
                              <m:count m:val="1"/>
                              <m:mcJc m:val="center"/>
                            </m:mcPr>
                          </m:mc>
                        </m:mcs>
                        <m:ctrlPr>
                          <a:rPr lang="en-US" i="1">
                            <a:latin typeface="Cambria Math" panose="02040503050406030204" pitchFamily="18" charset="0"/>
                          </a:rPr>
                        </m:ctrlPr>
                      </m:mPr>
                      <m:mr>
                        <m:e>
                          <m:func>
                            <m:funcPr>
                              <m:ctrlPr>
                                <a:rPr lang="en-US" i="1">
                                  <a:latin typeface="Cambria Math" panose="02040503050406030204" pitchFamily="18" charset="0"/>
                                </a:rPr>
                              </m:ctrlPr>
                            </m:funcPr>
                            <m:fName>
                              <m:r>
                                <m:rPr>
                                  <m:sty m:val="p"/>
                                  <m:brk m:alnAt="7"/>
                                </m:rPr>
                                <a:rPr lang="en-US">
                                  <a:latin typeface="Cambria Math" panose="02040503050406030204" pitchFamily="18" charset="0"/>
                                </a:rPr>
                                <m:t>l</m:t>
                              </m:r>
                              <m:r>
                                <m:rPr>
                                  <m:sty m:val="p"/>
                                </m:rPr>
                                <a:rPr lang="en-US">
                                  <a:latin typeface="Cambria Math" panose="02040503050406030204" pitchFamily="18" charset="0"/>
                                </a:rPr>
                                <m:t>im</m:t>
                              </m:r>
                            </m:fName>
                            <m:e/>
                          </m:func>
                        </m:e>
                      </m:mr>
                      <m:mr>
                        <m:e>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2</m:t>
                              </m:r>
                            </m:e>
                            <m:sup>
                              <m:r>
                                <a:rPr lang="en-US" i="1">
                                  <a:latin typeface="Cambria Math" panose="02040503050406030204" pitchFamily="18" charset="0"/>
                                  <a:ea typeface="Cambria Math" panose="02040503050406030204" pitchFamily="18" charset="0"/>
                                </a:rPr>
                                <m:t>−</m:t>
                              </m:r>
                            </m:sup>
                          </m:sSup>
                        </m:e>
                      </m:mr>
                    </m:m>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=−1</m:t>
                    </m:r>
                  </m:oMath>
                </a14:m>
                <a:r>
                  <a:rPr lang="en-US" dirty="0"/>
                  <a:t>  </a:t>
                </a:r>
              </a:p>
              <a:p>
                <a:pPr marL="0" indent="0">
                  <a:buNone/>
                </a:pPr>
                <a:endParaRPr lang="en-US" dirty="0">
                  <a:latin typeface="Cambria Math" panose="02040503050406030204" pitchFamily="18" charset="0"/>
                </a:endParaRPr>
              </a:p>
              <a:p>
                <a:pPr marL="0" indent="0">
                  <a:buNone/>
                </a:pPr>
                <a:endParaRPr lang="en-US" dirty="0">
                  <a:latin typeface="Cambria Math" panose="02040503050406030204" pitchFamily="18" charset="0"/>
                </a:endParaRPr>
              </a:p>
              <a:p>
                <a:pPr marL="0" indent="0">
                  <a:buNone/>
                </a:pPr>
                <a:endParaRPr lang="en-US"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F4DB7975-8108-4419-8AAF-F2BF29A3FB97}"/>
                  </a:ext>
                </a:extLst>
              </p:cNvPr>
              <p:cNvSpPr>
                <a:spLocks noGrp="1" noRot="1" noChangeAspect="1" noMove="1" noResize="1" noEditPoints="1" noAdjustHandles="1" noChangeArrowheads="1" noChangeShapeType="1" noTextEdit="1"/>
              </p:cNvSpPr>
              <p:nvPr>
                <p:ph sz="half" idx="1"/>
              </p:nvPr>
            </p:nvSpPr>
            <p:spPr>
              <a:blipFill>
                <a:blip r:embed="rId2"/>
                <a:stretch>
                  <a:fillRect l="-2471" t="-2381"/>
                </a:stretch>
              </a:blipFill>
            </p:spPr>
            <p:txBody>
              <a:bodyPr/>
              <a:lstStyle/>
              <a:p>
                <a:r>
                  <a:rPr lang="en-US">
                    <a:noFill/>
                  </a:rPr>
                  <a:t> </a:t>
                </a:r>
              </a:p>
            </p:txBody>
          </p:sp>
        </mc:Fallback>
      </mc:AlternateContent>
      <p:pic>
        <p:nvPicPr>
          <p:cNvPr id="1026" name="Picture 2" descr="Image preview">
            <a:extLst>
              <a:ext uri="{FF2B5EF4-FFF2-40B4-BE49-F238E27FC236}">
                <a16:creationId xmlns:a16="http://schemas.microsoft.com/office/drawing/2014/main" id="{ADB599E0-4E44-4942-86C9-26DE89716723}"/>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830394" y="1825625"/>
            <a:ext cx="3865211" cy="43513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D0AFDCA8-9D57-4D4C-ACE7-179D0BA992C2}"/>
                  </a:ext>
                </a:extLst>
              </p14:cNvPr>
              <p14:cNvContentPartPr/>
              <p14:nvPr/>
            </p14:nvContentPartPr>
            <p14:xfrm>
              <a:off x="7709033" y="4645292"/>
              <a:ext cx="371160" cy="399960"/>
            </p14:xfrm>
          </p:contentPart>
        </mc:Choice>
        <mc:Fallback xmlns="">
          <p:pic>
            <p:nvPicPr>
              <p:cNvPr id="6" name="Ink 5">
                <a:extLst>
                  <a:ext uri="{FF2B5EF4-FFF2-40B4-BE49-F238E27FC236}">
                    <a16:creationId xmlns:a16="http://schemas.microsoft.com/office/drawing/2014/main" id="{D0AFDCA8-9D57-4D4C-ACE7-179D0BA992C2}"/>
                  </a:ext>
                </a:extLst>
              </p:cNvPr>
              <p:cNvPicPr/>
              <p:nvPr/>
            </p:nvPicPr>
            <p:blipFill>
              <a:blip r:embed="rId5"/>
              <a:stretch>
                <a:fillRect/>
              </a:stretch>
            </p:blipFill>
            <p:spPr>
              <a:xfrm>
                <a:off x="7691393" y="4627292"/>
                <a:ext cx="406800" cy="435600"/>
              </a:xfrm>
              <a:prstGeom prst="rect">
                <a:avLst/>
              </a:prstGeom>
            </p:spPr>
          </p:pic>
        </mc:Fallback>
      </mc:AlternateContent>
      <p:sp>
        <p:nvSpPr>
          <p:cNvPr id="4" name="TextBox 3">
            <a:extLst>
              <a:ext uri="{FF2B5EF4-FFF2-40B4-BE49-F238E27FC236}">
                <a16:creationId xmlns:a16="http://schemas.microsoft.com/office/drawing/2014/main" id="{F98663B6-02E9-46A3-994A-EB7F6D87CEFC}"/>
              </a:ext>
            </a:extLst>
          </p:cNvPr>
          <p:cNvSpPr txBox="1"/>
          <p:nvPr/>
        </p:nvSpPr>
        <p:spPr>
          <a:xfrm>
            <a:off x="838200" y="4845272"/>
            <a:ext cx="4637988" cy="923330"/>
          </a:xfrm>
          <a:prstGeom prst="rect">
            <a:avLst/>
          </a:prstGeom>
          <a:noFill/>
        </p:spPr>
        <p:txBody>
          <a:bodyPr wrap="square" rtlCol="0">
            <a:spAutoFit/>
          </a:bodyPr>
          <a:lstStyle/>
          <a:p>
            <a:r>
              <a:rPr lang="en-US" dirty="0"/>
              <a:t>Note that we are not looking at the value of the function at x=-2. Rather, we are looking at the values of y as x </a:t>
            </a:r>
            <a:r>
              <a:rPr lang="en-US" b="1" i="1" dirty="0">
                <a:solidFill>
                  <a:srgbClr val="FF0000"/>
                </a:solidFill>
              </a:rPr>
              <a:t>approaches</a:t>
            </a:r>
            <a:r>
              <a:rPr lang="en-US" dirty="0"/>
              <a:t> -2 from the left. </a:t>
            </a:r>
          </a:p>
        </p:txBody>
      </p:sp>
    </p:spTree>
    <p:extLst>
      <p:ext uri="{BB962C8B-B14F-4D97-AF65-F5344CB8AC3E}">
        <p14:creationId xmlns:p14="http://schemas.microsoft.com/office/powerpoint/2010/main" val="10987878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041B2-19AA-48EF-B856-E65D3E288D95}"/>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DB7975-8108-4419-8AAF-F2BF29A3FB97}"/>
                  </a:ext>
                </a:extLst>
              </p:cNvPr>
              <p:cNvSpPr>
                <a:spLocks noGrp="1"/>
              </p:cNvSpPr>
              <p:nvPr>
                <p:ph sz="half" idx="1"/>
              </p:nvPr>
            </p:nvSpPr>
            <p:spPr/>
            <p:txBody>
              <a:bodyPr>
                <a:normAutofit/>
              </a:bodyPr>
              <a:lstStyle/>
              <a:p>
                <a:pPr marL="0" indent="0">
                  <a:buNone/>
                </a:pPr>
                <a:r>
                  <a:rPr lang="en-US" dirty="0">
                    <a:latin typeface="Cambria Math" panose="02040503050406030204" pitchFamily="18" charset="0"/>
                  </a:rPr>
                  <a:t>Solution:</a:t>
                </a:r>
              </a:p>
              <a:p>
                <a:pPr marL="0" indent="0">
                  <a:buNone/>
                </a:pPr>
                <a:endParaRPr lang="en-US" dirty="0">
                  <a:latin typeface="Cambria Math" panose="02040503050406030204" pitchFamily="18" charset="0"/>
                </a:endParaRPr>
              </a:p>
              <a:p>
                <a:pPr marL="0" indent="0">
                  <a:buNone/>
                </a:pPr>
                <a:r>
                  <a:rPr lang="en-US" dirty="0">
                    <a:latin typeface="Cambria Math" panose="02040503050406030204" pitchFamily="18" charset="0"/>
                  </a:rPr>
                  <a:t>Approach from the left</a:t>
                </a:r>
              </a:p>
              <a:p>
                <a:pPr marL="0" indent="0">
                  <a:buNone/>
                </a:pPr>
                <a:endParaRPr lang="en-US" dirty="0">
                  <a:latin typeface="Cambria Math" panose="02040503050406030204" pitchFamily="18" charset="0"/>
                </a:endParaRPr>
              </a:p>
              <a:p>
                <a:pPr marL="0" indent="0">
                  <a:buNone/>
                </a:pPr>
                <a14:m>
                  <m:oMath xmlns:m="http://schemas.openxmlformats.org/officeDocument/2006/math">
                    <m:m>
                      <m:mPr>
                        <m:mcs>
                          <m:mc>
                            <m:mcPr>
                              <m:count m:val="1"/>
                              <m:mcJc m:val="center"/>
                            </m:mcPr>
                          </m:mc>
                        </m:mcs>
                        <m:ctrlPr>
                          <a:rPr lang="en-US" i="1">
                            <a:latin typeface="Cambria Math" panose="02040503050406030204" pitchFamily="18" charset="0"/>
                          </a:rPr>
                        </m:ctrlPr>
                      </m:mPr>
                      <m:mr>
                        <m:e>
                          <m:func>
                            <m:funcPr>
                              <m:ctrlPr>
                                <a:rPr lang="en-US" i="1">
                                  <a:latin typeface="Cambria Math" panose="02040503050406030204" pitchFamily="18" charset="0"/>
                                </a:rPr>
                              </m:ctrlPr>
                            </m:funcPr>
                            <m:fName>
                              <m:r>
                                <m:rPr>
                                  <m:sty m:val="p"/>
                                  <m:brk m:alnAt="7"/>
                                </m:rPr>
                                <a:rPr lang="en-US">
                                  <a:latin typeface="Cambria Math" panose="02040503050406030204" pitchFamily="18" charset="0"/>
                                </a:rPr>
                                <m:t>l</m:t>
                              </m:r>
                              <m:r>
                                <m:rPr>
                                  <m:sty m:val="p"/>
                                </m:rPr>
                                <a:rPr lang="en-US">
                                  <a:latin typeface="Cambria Math" panose="02040503050406030204" pitchFamily="18" charset="0"/>
                                </a:rPr>
                                <m:t>im</m:t>
                              </m:r>
                            </m:fName>
                            <m:e/>
                          </m:func>
                        </m:e>
                      </m:mr>
                      <m:mr>
                        <m:e>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2</m:t>
                              </m:r>
                            </m:e>
                            <m:sup>
                              <m:r>
                                <a:rPr lang="en-US" i="1">
                                  <a:latin typeface="Cambria Math" panose="02040503050406030204" pitchFamily="18" charset="0"/>
                                  <a:ea typeface="Cambria Math" panose="02040503050406030204" pitchFamily="18" charset="0"/>
                                </a:rPr>
                                <m:t>−</m:t>
                              </m:r>
                            </m:sup>
                          </m:sSup>
                        </m:e>
                      </m:mr>
                    </m:m>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=−1</m:t>
                    </m:r>
                  </m:oMath>
                </a14:m>
                <a:r>
                  <a:rPr lang="en-US" dirty="0"/>
                  <a:t>  </a:t>
                </a:r>
              </a:p>
              <a:p>
                <a:pPr marL="0" indent="0">
                  <a:buNone/>
                </a:pPr>
                <a:endParaRPr lang="en-US" dirty="0">
                  <a:latin typeface="Cambria Math" panose="02040503050406030204" pitchFamily="18" charset="0"/>
                </a:endParaRPr>
              </a:p>
              <a:p>
                <a:pPr marL="0" indent="0">
                  <a:buNone/>
                </a:pPr>
                <a:endParaRPr lang="en-US" dirty="0">
                  <a:latin typeface="Cambria Math" panose="02040503050406030204" pitchFamily="18" charset="0"/>
                </a:endParaRPr>
              </a:p>
              <a:p>
                <a:pPr marL="0" indent="0">
                  <a:buNone/>
                </a:pPr>
                <a:endParaRPr lang="en-US"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F4DB7975-8108-4419-8AAF-F2BF29A3FB97}"/>
                  </a:ext>
                </a:extLst>
              </p:cNvPr>
              <p:cNvSpPr>
                <a:spLocks noGrp="1" noRot="1" noChangeAspect="1" noMove="1" noResize="1" noEditPoints="1" noAdjustHandles="1" noChangeArrowheads="1" noChangeShapeType="1" noTextEdit="1"/>
              </p:cNvSpPr>
              <p:nvPr>
                <p:ph sz="half" idx="1"/>
              </p:nvPr>
            </p:nvSpPr>
            <p:spPr>
              <a:blipFill>
                <a:blip r:embed="rId2"/>
                <a:stretch>
                  <a:fillRect l="-2471" t="-2381"/>
                </a:stretch>
              </a:blipFill>
            </p:spPr>
            <p:txBody>
              <a:bodyPr/>
              <a:lstStyle/>
              <a:p>
                <a:r>
                  <a:rPr lang="en-US">
                    <a:noFill/>
                  </a:rPr>
                  <a:t> </a:t>
                </a:r>
              </a:p>
            </p:txBody>
          </p:sp>
        </mc:Fallback>
      </mc:AlternateContent>
      <p:pic>
        <p:nvPicPr>
          <p:cNvPr id="1026" name="Picture 2" descr="Image preview">
            <a:extLst>
              <a:ext uri="{FF2B5EF4-FFF2-40B4-BE49-F238E27FC236}">
                <a16:creationId xmlns:a16="http://schemas.microsoft.com/office/drawing/2014/main" id="{ADB599E0-4E44-4942-86C9-26DE89716723}"/>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830394" y="1825625"/>
            <a:ext cx="3865211" cy="43513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D0AFDCA8-9D57-4D4C-ACE7-179D0BA992C2}"/>
                  </a:ext>
                </a:extLst>
              </p14:cNvPr>
              <p14:cNvContentPartPr/>
              <p14:nvPr/>
            </p14:nvContentPartPr>
            <p14:xfrm>
              <a:off x="7709033" y="4645292"/>
              <a:ext cx="371160" cy="399960"/>
            </p14:xfrm>
          </p:contentPart>
        </mc:Choice>
        <mc:Fallback xmlns="">
          <p:pic>
            <p:nvPicPr>
              <p:cNvPr id="6" name="Ink 5">
                <a:extLst>
                  <a:ext uri="{FF2B5EF4-FFF2-40B4-BE49-F238E27FC236}">
                    <a16:creationId xmlns:a16="http://schemas.microsoft.com/office/drawing/2014/main" id="{D0AFDCA8-9D57-4D4C-ACE7-179D0BA992C2}"/>
                  </a:ext>
                </a:extLst>
              </p:cNvPr>
              <p:cNvPicPr/>
              <p:nvPr/>
            </p:nvPicPr>
            <p:blipFill>
              <a:blip r:embed="rId5"/>
              <a:stretch>
                <a:fillRect/>
              </a:stretch>
            </p:blipFill>
            <p:spPr>
              <a:xfrm>
                <a:off x="7691393" y="4627292"/>
                <a:ext cx="406800" cy="435600"/>
              </a:xfrm>
              <a:prstGeom prst="rect">
                <a:avLst/>
              </a:prstGeom>
            </p:spPr>
          </p:pic>
        </mc:Fallback>
      </mc:AlternateContent>
      <p:sp>
        <p:nvSpPr>
          <p:cNvPr id="4" name="TextBox 3">
            <a:extLst>
              <a:ext uri="{FF2B5EF4-FFF2-40B4-BE49-F238E27FC236}">
                <a16:creationId xmlns:a16="http://schemas.microsoft.com/office/drawing/2014/main" id="{F98663B6-02E9-46A3-994A-EB7F6D87CEFC}"/>
              </a:ext>
            </a:extLst>
          </p:cNvPr>
          <p:cNvSpPr txBox="1"/>
          <p:nvPr/>
        </p:nvSpPr>
        <p:spPr>
          <a:xfrm>
            <a:off x="838200" y="4845272"/>
            <a:ext cx="4637988" cy="923330"/>
          </a:xfrm>
          <a:prstGeom prst="rect">
            <a:avLst/>
          </a:prstGeom>
          <a:noFill/>
        </p:spPr>
        <p:txBody>
          <a:bodyPr wrap="square" rtlCol="0">
            <a:spAutoFit/>
          </a:bodyPr>
          <a:lstStyle/>
          <a:p>
            <a:r>
              <a:rPr lang="en-US" dirty="0"/>
              <a:t>As x </a:t>
            </a:r>
            <a:r>
              <a:rPr lang="en-US" b="1" i="1" dirty="0">
                <a:solidFill>
                  <a:srgbClr val="FF0000"/>
                </a:solidFill>
              </a:rPr>
              <a:t>approaches</a:t>
            </a:r>
            <a:r>
              <a:rPr lang="en-US" dirty="0"/>
              <a:t> -2 from the left, the values of y go from -2 to -1.1 to -1.01 to -1.001, etc. This pattern is leading us to -1, </a:t>
            </a:r>
            <a:r>
              <a:rPr lang="en-US" b="1" i="1" dirty="0">
                <a:solidFill>
                  <a:srgbClr val="FF0000"/>
                </a:solidFill>
              </a:rPr>
              <a:t>NOT</a:t>
            </a:r>
            <a:r>
              <a:rPr lang="en-US" dirty="0"/>
              <a:t> to 3. </a:t>
            </a:r>
          </a:p>
        </p:txBody>
      </p:sp>
    </p:spTree>
    <p:extLst>
      <p:ext uri="{BB962C8B-B14F-4D97-AF65-F5344CB8AC3E}">
        <p14:creationId xmlns:p14="http://schemas.microsoft.com/office/powerpoint/2010/main" val="20321013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041B2-19AA-48EF-B856-E65D3E288D95}"/>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DB7975-8108-4419-8AAF-F2BF29A3FB97}"/>
                  </a:ext>
                </a:extLst>
              </p:cNvPr>
              <p:cNvSpPr>
                <a:spLocks noGrp="1"/>
              </p:cNvSpPr>
              <p:nvPr>
                <p:ph sz="half" idx="1"/>
              </p:nvPr>
            </p:nvSpPr>
            <p:spPr/>
            <p:txBody>
              <a:bodyPr>
                <a:normAutofit/>
              </a:bodyPr>
              <a:lstStyle/>
              <a:p>
                <a:pPr marL="0" indent="0">
                  <a:buNone/>
                </a:pPr>
                <a:r>
                  <a:rPr lang="en-US" dirty="0">
                    <a:latin typeface="Cambria Math" panose="02040503050406030204" pitchFamily="18" charset="0"/>
                  </a:rPr>
                  <a:t>Solution:</a:t>
                </a:r>
              </a:p>
              <a:p>
                <a:pPr marL="0" indent="0">
                  <a:buNone/>
                </a:pPr>
                <a:endParaRPr lang="en-US" dirty="0">
                  <a:latin typeface="Cambria Math" panose="02040503050406030204" pitchFamily="18" charset="0"/>
                </a:endParaRPr>
              </a:p>
              <a:p>
                <a:pPr marL="0" indent="0">
                  <a:buNone/>
                </a:pPr>
                <a:r>
                  <a:rPr lang="en-US" dirty="0">
                    <a:latin typeface="Cambria Math" panose="02040503050406030204" pitchFamily="18" charset="0"/>
                  </a:rPr>
                  <a:t>Approach from the right</a:t>
                </a:r>
              </a:p>
              <a:p>
                <a:pPr marL="0" indent="0">
                  <a:buNone/>
                </a:pPr>
                <a:endParaRPr lang="en-US" dirty="0">
                  <a:latin typeface="Cambria Math" panose="02040503050406030204" pitchFamily="18" charset="0"/>
                </a:endParaRPr>
              </a:p>
              <a:p>
                <a:pPr marL="0" indent="0">
                  <a:buNone/>
                </a:pPr>
                <a14:m>
                  <m:oMath xmlns:m="http://schemas.openxmlformats.org/officeDocument/2006/math">
                    <m:m>
                      <m:mPr>
                        <m:mcs>
                          <m:mc>
                            <m:mcPr>
                              <m:count m:val="1"/>
                              <m:mcJc m:val="center"/>
                            </m:mcPr>
                          </m:mc>
                        </m:mcs>
                        <m:ctrlPr>
                          <a:rPr lang="en-US" i="1">
                            <a:latin typeface="Cambria Math" panose="02040503050406030204" pitchFamily="18" charset="0"/>
                          </a:rPr>
                        </m:ctrlPr>
                      </m:mPr>
                      <m:mr>
                        <m:e>
                          <m:func>
                            <m:funcPr>
                              <m:ctrlPr>
                                <a:rPr lang="en-US" i="1">
                                  <a:latin typeface="Cambria Math" panose="02040503050406030204" pitchFamily="18" charset="0"/>
                                </a:rPr>
                              </m:ctrlPr>
                            </m:funcPr>
                            <m:fName>
                              <m:r>
                                <m:rPr>
                                  <m:sty m:val="p"/>
                                  <m:brk m:alnAt="7"/>
                                </m:rPr>
                                <a:rPr lang="en-US">
                                  <a:latin typeface="Cambria Math" panose="02040503050406030204" pitchFamily="18" charset="0"/>
                                </a:rPr>
                                <m:t>l</m:t>
                              </m:r>
                              <m:r>
                                <m:rPr>
                                  <m:sty m:val="p"/>
                                </m:rPr>
                                <a:rPr lang="en-US">
                                  <a:latin typeface="Cambria Math" panose="02040503050406030204" pitchFamily="18" charset="0"/>
                                </a:rPr>
                                <m:t>im</m:t>
                              </m:r>
                            </m:fName>
                            <m:e/>
                          </m:func>
                        </m:e>
                      </m:mr>
                      <m:mr>
                        <m:e>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smtClean="0">
                              <a:solidFill>
                                <a:srgbClr val="FF0000"/>
                              </a:solidFill>
                              <a:latin typeface="Cambria Math" panose="02040503050406030204" pitchFamily="18" charset="0"/>
                              <a:ea typeface="Cambria Math" panose="02040503050406030204" pitchFamily="18" charset="0"/>
                            </a:rPr>
                            <m:t>−</m:t>
                          </m:r>
                          <m:sSup>
                            <m:sSupPr>
                              <m:ctrlPr>
                                <a:rPr lang="en-US" i="1">
                                  <a:solidFill>
                                    <a:srgbClr val="FF0000"/>
                                  </a:solidFill>
                                  <a:latin typeface="Cambria Math" panose="02040503050406030204" pitchFamily="18" charset="0"/>
                                  <a:ea typeface="Cambria Math" panose="02040503050406030204" pitchFamily="18" charset="0"/>
                                </a:rPr>
                              </m:ctrlPr>
                            </m:sSupPr>
                            <m:e>
                              <m:r>
                                <a:rPr lang="en-US" i="1">
                                  <a:solidFill>
                                    <a:srgbClr val="FF0000"/>
                                  </a:solidFill>
                                  <a:latin typeface="Cambria Math" panose="02040503050406030204" pitchFamily="18" charset="0"/>
                                  <a:ea typeface="Cambria Math" panose="02040503050406030204" pitchFamily="18" charset="0"/>
                                </a:rPr>
                                <m:t>2</m:t>
                              </m:r>
                            </m:e>
                            <m:sup>
                              <m:r>
                                <a:rPr lang="en-US" b="0" i="1" smtClean="0">
                                  <a:solidFill>
                                    <a:srgbClr val="FF0000"/>
                                  </a:solidFill>
                                  <a:latin typeface="Cambria Math" panose="02040503050406030204" pitchFamily="18" charset="0"/>
                                  <a:ea typeface="Cambria Math" panose="02040503050406030204" pitchFamily="18" charset="0"/>
                                </a:rPr>
                                <m:t>+</m:t>
                              </m:r>
                            </m:sup>
                          </m:sSup>
                        </m:e>
                      </m:mr>
                    </m:m>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=−1</m:t>
                    </m:r>
                  </m:oMath>
                </a14:m>
                <a:r>
                  <a:rPr lang="en-US" dirty="0"/>
                  <a:t>  </a:t>
                </a:r>
              </a:p>
              <a:p>
                <a:pPr marL="0" indent="0">
                  <a:buNone/>
                </a:pPr>
                <a:endParaRPr lang="en-US" dirty="0">
                  <a:latin typeface="Cambria Math" panose="02040503050406030204" pitchFamily="18" charset="0"/>
                </a:endParaRPr>
              </a:p>
              <a:p>
                <a:pPr marL="0" indent="0">
                  <a:buNone/>
                </a:pPr>
                <a:endParaRPr lang="en-US" dirty="0">
                  <a:latin typeface="Cambria Math" panose="02040503050406030204" pitchFamily="18" charset="0"/>
                </a:endParaRPr>
              </a:p>
              <a:p>
                <a:pPr marL="0" indent="0">
                  <a:buNone/>
                </a:pPr>
                <a:endParaRPr lang="en-US"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F4DB7975-8108-4419-8AAF-F2BF29A3FB97}"/>
                  </a:ext>
                </a:extLst>
              </p:cNvPr>
              <p:cNvSpPr>
                <a:spLocks noGrp="1" noRot="1" noChangeAspect="1" noMove="1" noResize="1" noEditPoints="1" noAdjustHandles="1" noChangeArrowheads="1" noChangeShapeType="1" noTextEdit="1"/>
              </p:cNvSpPr>
              <p:nvPr>
                <p:ph sz="half" idx="1"/>
              </p:nvPr>
            </p:nvSpPr>
            <p:spPr>
              <a:blipFill>
                <a:blip r:embed="rId2"/>
                <a:stretch>
                  <a:fillRect l="-2471" t="-2381"/>
                </a:stretch>
              </a:blipFill>
            </p:spPr>
            <p:txBody>
              <a:bodyPr/>
              <a:lstStyle/>
              <a:p>
                <a:r>
                  <a:rPr lang="en-US">
                    <a:noFill/>
                  </a:rPr>
                  <a:t> </a:t>
                </a:r>
              </a:p>
            </p:txBody>
          </p:sp>
        </mc:Fallback>
      </mc:AlternateContent>
      <p:pic>
        <p:nvPicPr>
          <p:cNvPr id="1026" name="Picture 2" descr="Image preview">
            <a:extLst>
              <a:ext uri="{FF2B5EF4-FFF2-40B4-BE49-F238E27FC236}">
                <a16:creationId xmlns:a16="http://schemas.microsoft.com/office/drawing/2014/main" id="{ADB599E0-4E44-4942-86C9-26DE89716723}"/>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830394" y="1825625"/>
            <a:ext cx="3865211" cy="43513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3E70A6A1-09DD-4E02-9CF9-8265E24D7237}"/>
                  </a:ext>
                </a:extLst>
              </p14:cNvPr>
              <p14:cNvContentPartPr/>
              <p14:nvPr/>
            </p14:nvContentPartPr>
            <p14:xfrm>
              <a:off x="8276033" y="3987212"/>
              <a:ext cx="474120" cy="461520"/>
            </p14:xfrm>
          </p:contentPart>
        </mc:Choice>
        <mc:Fallback xmlns="">
          <p:pic>
            <p:nvPicPr>
              <p:cNvPr id="7" name="Ink 6">
                <a:extLst>
                  <a:ext uri="{FF2B5EF4-FFF2-40B4-BE49-F238E27FC236}">
                    <a16:creationId xmlns:a16="http://schemas.microsoft.com/office/drawing/2014/main" id="{3E70A6A1-09DD-4E02-9CF9-8265E24D7237}"/>
                  </a:ext>
                </a:extLst>
              </p:cNvPr>
              <p:cNvPicPr/>
              <p:nvPr/>
            </p:nvPicPr>
            <p:blipFill>
              <a:blip r:embed="rId5"/>
              <a:stretch>
                <a:fillRect/>
              </a:stretch>
            </p:blipFill>
            <p:spPr>
              <a:xfrm>
                <a:off x="8258033" y="3969558"/>
                <a:ext cx="509760" cy="497188"/>
              </a:xfrm>
              <a:prstGeom prst="rect">
                <a:avLst/>
              </a:prstGeom>
            </p:spPr>
          </p:pic>
        </mc:Fallback>
      </mc:AlternateContent>
    </p:spTree>
    <p:extLst>
      <p:ext uri="{BB962C8B-B14F-4D97-AF65-F5344CB8AC3E}">
        <p14:creationId xmlns:p14="http://schemas.microsoft.com/office/powerpoint/2010/main" val="1117285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041B2-19AA-48EF-B856-E65D3E288D95}"/>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DB7975-8108-4419-8AAF-F2BF29A3FB97}"/>
                  </a:ext>
                </a:extLst>
              </p:cNvPr>
              <p:cNvSpPr>
                <a:spLocks noGrp="1"/>
              </p:cNvSpPr>
              <p:nvPr>
                <p:ph sz="half" idx="1"/>
              </p:nvPr>
            </p:nvSpPr>
            <p:spPr/>
            <p:txBody>
              <a:bodyPr>
                <a:normAutofit/>
              </a:bodyPr>
              <a:lstStyle/>
              <a:p>
                <a:pPr marL="0" indent="0">
                  <a:buNone/>
                </a:pPr>
                <a:r>
                  <a:rPr lang="en-US" dirty="0">
                    <a:latin typeface="Cambria Math" panose="02040503050406030204" pitchFamily="18" charset="0"/>
                  </a:rPr>
                  <a:t>Solution:</a:t>
                </a:r>
              </a:p>
              <a:p>
                <a:pPr marL="0" indent="0">
                  <a:buNone/>
                </a:pPr>
                <a:endParaRPr lang="en-US" dirty="0">
                  <a:latin typeface="Cambria Math" panose="02040503050406030204" pitchFamily="18" charset="0"/>
                </a:endParaRPr>
              </a:p>
              <a:p>
                <a:pPr marL="0" indent="0">
                  <a:buNone/>
                </a:pPr>
                <a:r>
                  <a:rPr lang="en-US" dirty="0">
                    <a:latin typeface="Cambria Math" panose="02040503050406030204" pitchFamily="18" charset="0"/>
                  </a:rPr>
                  <a:t>Approach from the right</a:t>
                </a:r>
              </a:p>
              <a:p>
                <a:pPr marL="0" indent="0">
                  <a:buNone/>
                </a:pPr>
                <a:endParaRPr lang="en-US" dirty="0">
                  <a:latin typeface="Cambria Math" panose="02040503050406030204" pitchFamily="18" charset="0"/>
                </a:endParaRPr>
              </a:p>
              <a:p>
                <a:pPr marL="0" indent="0">
                  <a:buNone/>
                </a:pPr>
                <a14:m>
                  <m:oMath xmlns:m="http://schemas.openxmlformats.org/officeDocument/2006/math">
                    <m:m>
                      <m:mPr>
                        <m:mcs>
                          <m:mc>
                            <m:mcPr>
                              <m:count m:val="1"/>
                              <m:mcJc m:val="center"/>
                            </m:mcPr>
                          </m:mc>
                        </m:mcs>
                        <m:ctrlPr>
                          <a:rPr lang="en-US" i="1">
                            <a:latin typeface="Cambria Math" panose="02040503050406030204" pitchFamily="18" charset="0"/>
                          </a:rPr>
                        </m:ctrlPr>
                      </m:mPr>
                      <m:mr>
                        <m:e>
                          <m:func>
                            <m:funcPr>
                              <m:ctrlPr>
                                <a:rPr lang="en-US" i="1">
                                  <a:latin typeface="Cambria Math" panose="02040503050406030204" pitchFamily="18" charset="0"/>
                                </a:rPr>
                              </m:ctrlPr>
                            </m:funcPr>
                            <m:fName>
                              <m:r>
                                <m:rPr>
                                  <m:sty m:val="p"/>
                                  <m:brk m:alnAt="7"/>
                                </m:rPr>
                                <a:rPr lang="en-US">
                                  <a:latin typeface="Cambria Math" panose="02040503050406030204" pitchFamily="18" charset="0"/>
                                </a:rPr>
                                <m:t>l</m:t>
                              </m:r>
                              <m:r>
                                <m:rPr>
                                  <m:sty m:val="p"/>
                                </m:rPr>
                                <a:rPr lang="en-US">
                                  <a:latin typeface="Cambria Math" panose="02040503050406030204" pitchFamily="18" charset="0"/>
                                </a:rPr>
                                <m:t>im</m:t>
                              </m:r>
                            </m:fName>
                            <m:e/>
                          </m:func>
                        </m:e>
                      </m:mr>
                      <m:mr>
                        <m:e>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2</m:t>
                              </m:r>
                            </m:e>
                            <m:sup>
                              <m:r>
                                <a:rPr lang="en-US" b="0" i="1" smtClean="0">
                                  <a:latin typeface="Cambria Math" panose="02040503050406030204" pitchFamily="18" charset="0"/>
                                  <a:ea typeface="Cambria Math" panose="02040503050406030204" pitchFamily="18" charset="0"/>
                                </a:rPr>
                                <m:t>+</m:t>
                              </m:r>
                            </m:sup>
                          </m:sSup>
                        </m:e>
                      </m:mr>
                    </m:m>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=−1</m:t>
                    </m:r>
                  </m:oMath>
                </a14:m>
                <a:r>
                  <a:rPr lang="en-US" dirty="0"/>
                  <a:t>  </a:t>
                </a:r>
              </a:p>
              <a:p>
                <a:pPr marL="0" indent="0">
                  <a:buNone/>
                </a:pPr>
                <a:endParaRPr lang="en-US" dirty="0">
                  <a:latin typeface="Cambria Math" panose="02040503050406030204" pitchFamily="18" charset="0"/>
                </a:endParaRPr>
              </a:p>
              <a:p>
                <a:pPr marL="0" indent="0">
                  <a:buNone/>
                </a:pPr>
                <a:endParaRPr lang="en-US" dirty="0">
                  <a:latin typeface="Cambria Math" panose="02040503050406030204" pitchFamily="18" charset="0"/>
                </a:endParaRPr>
              </a:p>
              <a:p>
                <a:pPr marL="0" indent="0">
                  <a:buNone/>
                </a:pPr>
                <a:endParaRPr lang="en-US"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F4DB7975-8108-4419-8AAF-F2BF29A3FB97}"/>
                  </a:ext>
                </a:extLst>
              </p:cNvPr>
              <p:cNvSpPr>
                <a:spLocks noGrp="1" noRot="1" noChangeAspect="1" noMove="1" noResize="1" noEditPoints="1" noAdjustHandles="1" noChangeArrowheads="1" noChangeShapeType="1" noTextEdit="1"/>
              </p:cNvSpPr>
              <p:nvPr>
                <p:ph sz="half" idx="1"/>
              </p:nvPr>
            </p:nvSpPr>
            <p:spPr>
              <a:blipFill>
                <a:blip r:embed="rId2"/>
                <a:stretch>
                  <a:fillRect l="-2471" t="-2381"/>
                </a:stretch>
              </a:blipFill>
            </p:spPr>
            <p:txBody>
              <a:bodyPr/>
              <a:lstStyle/>
              <a:p>
                <a:r>
                  <a:rPr lang="en-US">
                    <a:noFill/>
                  </a:rPr>
                  <a:t> </a:t>
                </a:r>
              </a:p>
            </p:txBody>
          </p:sp>
        </mc:Fallback>
      </mc:AlternateContent>
      <p:pic>
        <p:nvPicPr>
          <p:cNvPr id="1026" name="Picture 2" descr="Image preview">
            <a:extLst>
              <a:ext uri="{FF2B5EF4-FFF2-40B4-BE49-F238E27FC236}">
                <a16:creationId xmlns:a16="http://schemas.microsoft.com/office/drawing/2014/main" id="{ADB599E0-4E44-4942-86C9-26DE89716723}"/>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830394" y="1825625"/>
            <a:ext cx="3865211"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98663B6-02E9-46A3-994A-EB7F6D87CEFC}"/>
              </a:ext>
            </a:extLst>
          </p:cNvPr>
          <p:cNvSpPr txBox="1"/>
          <p:nvPr/>
        </p:nvSpPr>
        <p:spPr>
          <a:xfrm>
            <a:off x="838200" y="4845272"/>
            <a:ext cx="4637988" cy="923330"/>
          </a:xfrm>
          <a:prstGeom prst="rect">
            <a:avLst/>
          </a:prstGeom>
          <a:noFill/>
        </p:spPr>
        <p:txBody>
          <a:bodyPr wrap="square" rtlCol="0">
            <a:spAutoFit/>
          </a:bodyPr>
          <a:lstStyle/>
          <a:p>
            <a:r>
              <a:rPr lang="en-US" dirty="0"/>
              <a:t>Note that we are not looking at the value of the function at x=-2. Rather, we are looking at the values of y as x </a:t>
            </a:r>
            <a:r>
              <a:rPr lang="en-US" b="1" i="1" dirty="0">
                <a:solidFill>
                  <a:srgbClr val="FF0000"/>
                </a:solidFill>
              </a:rPr>
              <a:t>approaches</a:t>
            </a:r>
            <a:r>
              <a:rPr lang="en-US" dirty="0"/>
              <a:t> -2 from the right. </a:t>
            </a:r>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4001B6D4-CFB6-4FFF-AE5F-9649F6B11201}"/>
                  </a:ext>
                </a:extLst>
              </p14:cNvPr>
              <p14:cNvContentPartPr/>
              <p14:nvPr/>
            </p14:nvContentPartPr>
            <p14:xfrm>
              <a:off x="8309153" y="3948692"/>
              <a:ext cx="520920" cy="501120"/>
            </p14:xfrm>
          </p:contentPart>
        </mc:Choice>
        <mc:Fallback xmlns="">
          <p:pic>
            <p:nvPicPr>
              <p:cNvPr id="8" name="Ink 7">
                <a:extLst>
                  <a:ext uri="{FF2B5EF4-FFF2-40B4-BE49-F238E27FC236}">
                    <a16:creationId xmlns:a16="http://schemas.microsoft.com/office/drawing/2014/main" id="{4001B6D4-CFB6-4FFF-AE5F-9649F6B11201}"/>
                  </a:ext>
                </a:extLst>
              </p:cNvPr>
              <p:cNvPicPr/>
              <p:nvPr/>
            </p:nvPicPr>
            <p:blipFill>
              <a:blip r:embed="rId5"/>
              <a:stretch>
                <a:fillRect/>
              </a:stretch>
            </p:blipFill>
            <p:spPr>
              <a:xfrm>
                <a:off x="8291501" y="3931039"/>
                <a:ext cx="556585" cy="536786"/>
              </a:xfrm>
              <a:prstGeom prst="rect">
                <a:avLst/>
              </a:prstGeom>
            </p:spPr>
          </p:pic>
        </mc:Fallback>
      </mc:AlternateContent>
    </p:spTree>
    <p:extLst>
      <p:ext uri="{BB962C8B-B14F-4D97-AF65-F5344CB8AC3E}">
        <p14:creationId xmlns:p14="http://schemas.microsoft.com/office/powerpoint/2010/main" val="13722296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041B2-19AA-48EF-B856-E65D3E288D95}"/>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DB7975-8108-4419-8AAF-F2BF29A3FB97}"/>
                  </a:ext>
                </a:extLst>
              </p:cNvPr>
              <p:cNvSpPr>
                <a:spLocks noGrp="1"/>
              </p:cNvSpPr>
              <p:nvPr>
                <p:ph sz="half" idx="1"/>
              </p:nvPr>
            </p:nvSpPr>
            <p:spPr/>
            <p:txBody>
              <a:bodyPr>
                <a:normAutofit/>
              </a:bodyPr>
              <a:lstStyle/>
              <a:p>
                <a:pPr marL="0" indent="0">
                  <a:buNone/>
                </a:pPr>
                <a:r>
                  <a:rPr lang="en-US" dirty="0">
                    <a:latin typeface="Cambria Math" panose="02040503050406030204" pitchFamily="18" charset="0"/>
                  </a:rPr>
                  <a:t>Solution:</a:t>
                </a:r>
              </a:p>
              <a:p>
                <a:pPr marL="0" indent="0">
                  <a:buNone/>
                </a:pPr>
                <a:endParaRPr lang="en-US" dirty="0">
                  <a:latin typeface="Cambria Math" panose="02040503050406030204" pitchFamily="18" charset="0"/>
                </a:endParaRPr>
              </a:p>
              <a:p>
                <a:pPr marL="0" indent="0">
                  <a:buNone/>
                </a:pPr>
                <a:r>
                  <a:rPr lang="en-US" dirty="0">
                    <a:latin typeface="Cambria Math" panose="02040503050406030204" pitchFamily="18" charset="0"/>
                  </a:rPr>
                  <a:t>Approach from the right</a:t>
                </a:r>
              </a:p>
              <a:p>
                <a:pPr marL="0" indent="0">
                  <a:buNone/>
                </a:pPr>
                <a:endParaRPr lang="en-US" dirty="0">
                  <a:latin typeface="Cambria Math" panose="02040503050406030204" pitchFamily="18" charset="0"/>
                </a:endParaRPr>
              </a:p>
              <a:p>
                <a:pPr marL="0" indent="0">
                  <a:buNone/>
                </a:pPr>
                <a14:m>
                  <m:oMath xmlns:m="http://schemas.openxmlformats.org/officeDocument/2006/math">
                    <m:m>
                      <m:mPr>
                        <m:mcs>
                          <m:mc>
                            <m:mcPr>
                              <m:count m:val="1"/>
                              <m:mcJc m:val="center"/>
                            </m:mcPr>
                          </m:mc>
                        </m:mcs>
                        <m:ctrlPr>
                          <a:rPr lang="en-US" i="1">
                            <a:latin typeface="Cambria Math" panose="02040503050406030204" pitchFamily="18" charset="0"/>
                          </a:rPr>
                        </m:ctrlPr>
                      </m:mPr>
                      <m:mr>
                        <m:e>
                          <m:func>
                            <m:funcPr>
                              <m:ctrlPr>
                                <a:rPr lang="en-US" i="1">
                                  <a:latin typeface="Cambria Math" panose="02040503050406030204" pitchFamily="18" charset="0"/>
                                </a:rPr>
                              </m:ctrlPr>
                            </m:funcPr>
                            <m:fName>
                              <m:r>
                                <m:rPr>
                                  <m:sty m:val="p"/>
                                  <m:brk m:alnAt="7"/>
                                </m:rPr>
                                <a:rPr lang="en-US">
                                  <a:latin typeface="Cambria Math" panose="02040503050406030204" pitchFamily="18" charset="0"/>
                                </a:rPr>
                                <m:t>l</m:t>
                              </m:r>
                              <m:r>
                                <m:rPr>
                                  <m:sty m:val="p"/>
                                </m:rPr>
                                <a:rPr lang="en-US">
                                  <a:latin typeface="Cambria Math" panose="02040503050406030204" pitchFamily="18" charset="0"/>
                                </a:rPr>
                                <m:t>im</m:t>
                              </m:r>
                            </m:fName>
                            <m:e/>
                          </m:func>
                        </m:e>
                      </m:mr>
                      <m:mr>
                        <m:e>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2</m:t>
                              </m:r>
                            </m:e>
                            <m:sup>
                              <m:r>
                                <a:rPr lang="en-US" b="0" i="1" smtClean="0">
                                  <a:latin typeface="Cambria Math" panose="02040503050406030204" pitchFamily="18" charset="0"/>
                                  <a:ea typeface="Cambria Math" panose="02040503050406030204" pitchFamily="18" charset="0"/>
                                </a:rPr>
                                <m:t>+</m:t>
                              </m:r>
                            </m:sup>
                          </m:sSup>
                        </m:e>
                      </m:mr>
                    </m:m>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=−1</m:t>
                    </m:r>
                  </m:oMath>
                </a14:m>
                <a:r>
                  <a:rPr lang="en-US" dirty="0"/>
                  <a:t>  </a:t>
                </a:r>
              </a:p>
              <a:p>
                <a:pPr marL="0" indent="0">
                  <a:buNone/>
                </a:pPr>
                <a:endParaRPr lang="en-US" dirty="0">
                  <a:latin typeface="Cambria Math" panose="02040503050406030204" pitchFamily="18" charset="0"/>
                </a:endParaRPr>
              </a:p>
              <a:p>
                <a:pPr marL="0" indent="0">
                  <a:buNone/>
                </a:pPr>
                <a:endParaRPr lang="en-US" dirty="0">
                  <a:latin typeface="Cambria Math" panose="02040503050406030204" pitchFamily="18" charset="0"/>
                </a:endParaRPr>
              </a:p>
              <a:p>
                <a:pPr marL="0" indent="0">
                  <a:buNone/>
                </a:pPr>
                <a:endParaRPr lang="en-US"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F4DB7975-8108-4419-8AAF-F2BF29A3FB97}"/>
                  </a:ext>
                </a:extLst>
              </p:cNvPr>
              <p:cNvSpPr>
                <a:spLocks noGrp="1" noRot="1" noChangeAspect="1" noMove="1" noResize="1" noEditPoints="1" noAdjustHandles="1" noChangeArrowheads="1" noChangeShapeType="1" noTextEdit="1"/>
              </p:cNvSpPr>
              <p:nvPr>
                <p:ph sz="half" idx="1"/>
              </p:nvPr>
            </p:nvSpPr>
            <p:spPr>
              <a:blipFill>
                <a:blip r:embed="rId2"/>
                <a:stretch>
                  <a:fillRect l="-2471" t="-2381"/>
                </a:stretch>
              </a:blipFill>
            </p:spPr>
            <p:txBody>
              <a:bodyPr/>
              <a:lstStyle/>
              <a:p>
                <a:r>
                  <a:rPr lang="en-US">
                    <a:noFill/>
                  </a:rPr>
                  <a:t> </a:t>
                </a:r>
              </a:p>
            </p:txBody>
          </p:sp>
        </mc:Fallback>
      </mc:AlternateContent>
      <p:pic>
        <p:nvPicPr>
          <p:cNvPr id="1026" name="Picture 2" descr="Image preview">
            <a:extLst>
              <a:ext uri="{FF2B5EF4-FFF2-40B4-BE49-F238E27FC236}">
                <a16:creationId xmlns:a16="http://schemas.microsoft.com/office/drawing/2014/main" id="{ADB599E0-4E44-4942-86C9-26DE89716723}"/>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830394" y="1825625"/>
            <a:ext cx="3865211"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98663B6-02E9-46A3-994A-EB7F6D87CEFC}"/>
              </a:ext>
            </a:extLst>
          </p:cNvPr>
          <p:cNvSpPr txBox="1"/>
          <p:nvPr/>
        </p:nvSpPr>
        <p:spPr>
          <a:xfrm>
            <a:off x="838200" y="4845272"/>
            <a:ext cx="4637988" cy="923330"/>
          </a:xfrm>
          <a:prstGeom prst="rect">
            <a:avLst/>
          </a:prstGeom>
          <a:noFill/>
        </p:spPr>
        <p:txBody>
          <a:bodyPr wrap="square" rtlCol="0">
            <a:spAutoFit/>
          </a:bodyPr>
          <a:lstStyle/>
          <a:p>
            <a:r>
              <a:rPr lang="en-US" dirty="0"/>
              <a:t>As x </a:t>
            </a:r>
            <a:r>
              <a:rPr lang="en-US" b="1" i="1" dirty="0">
                <a:solidFill>
                  <a:srgbClr val="FF0000"/>
                </a:solidFill>
              </a:rPr>
              <a:t>approaches</a:t>
            </a:r>
            <a:r>
              <a:rPr lang="en-US" dirty="0"/>
              <a:t> -2 from the right, the values of y go from 0 to -0.9 to -0.99 to -0.999, etc. This pattern is leading us to -1, </a:t>
            </a:r>
            <a:r>
              <a:rPr lang="en-US" b="1" i="1" dirty="0">
                <a:solidFill>
                  <a:srgbClr val="FF0000"/>
                </a:solidFill>
              </a:rPr>
              <a:t>NOT</a:t>
            </a:r>
            <a:r>
              <a:rPr lang="en-US" dirty="0"/>
              <a:t> to 3. </a:t>
            </a:r>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ECA86AC3-85E9-48CA-8674-AE290470F2A6}"/>
                  </a:ext>
                </a:extLst>
              </p14:cNvPr>
              <p14:cNvContentPartPr/>
              <p14:nvPr/>
            </p14:nvContentPartPr>
            <p14:xfrm>
              <a:off x="8288633" y="3958412"/>
              <a:ext cx="459000" cy="493560"/>
            </p14:xfrm>
          </p:contentPart>
        </mc:Choice>
        <mc:Fallback xmlns="">
          <p:pic>
            <p:nvPicPr>
              <p:cNvPr id="8" name="Ink 7">
                <a:extLst>
                  <a:ext uri="{FF2B5EF4-FFF2-40B4-BE49-F238E27FC236}">
                    <a16:creationId xmlns:a16="http://schemas.microsoft.com/office/drawing/2014/main" id="{ECA86AC3-85E9-48CA-8674-AE290470F2A6}"/>
                  </a:ext>
                </a:extLst>
              </p:cNvPr>
              <p:cNvPicPr/>
              <p:nvPr/>
            </p:nvPicPr>
            <p:blipFill>
              <a:blip r:embed="rId5"/>
              <a:stretch>
                <a:fillRect/>
              </a:stretch>
            </p:blipFill>
            <p:spPr>
              <a:xfrm>
                <a:off x="8270993" y="3940759"/>
                <a:ext cx="494640" cy="529226"/>
              </a:xfrm>
              <a:prstGeom prst="rect">
                <a:avLst/>
              </a:prstGeom>
            </p:spPr>
          </p:pic>
        </mc:Fallback>
      </mc:AlternateContent>
    </p:spTree>
    <p:extLst>
      <p:ext uri="{BB962C8B-B14F-4D97-AF65-F5344CB8AC3E}">
        <p14:creationId xmlns:p14="http://schemas.microsoft.com/office/powerpoint/2010/main" val="2430471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9682B-1696-4543-BC4C-1287A7D98AF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F7F22C-8B31-42B7-BF1D-CDD59C47BEC6}"/>
              </a:ext>
            </a:extLst>
          </p:cNvPr>
          <p:cNvSpPr>
            <a:spLocks noGrp="1"/>
          </p:cNvSpPr>
          <p:nvPr>
            <p:ph idx="1"/>
          </p:nvPr>
        </p:nvSpPr>
        <p:spPr/>
        <p:txBody>
          <a:bodyPr/>
          <a:lstStyle/>
          <a:p>
            <a:pPr marL="0" indent="0">
              <a:buNone/>
            </a:pPr>
            <a:r>
              <a:rPr lang="en-US" dirty="0"/>
              <a:t>When dealing with functions, we can let the x-value inputted to the function grow closer and closer to some set value. We then watch the pattern of y-values to see if there is a set y-value that we grow infinitely close to. If there is such a value, we say that that is the value of the limit.</a:t>
            </a:r>
          </a:p>
        </p:txBody>
      </p:sp>
    </p:spTree>
    <p:extLst>
      <p:ext uri="{BB962C8B-B14F-4D97-AF65-F5344CB8AC3E}">
        <p14:creationId xmlns:p14="http://schemas.microsoft.com/office/powerpoint/2010/main" val="34932719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041B2-19AA-48EF-B856-E65D3E288D9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4DB7975-8108-4419-8AAF-F2BF29A3FB97}"/>
              </a:ext>
            </a:extLst>
          </p:cNvPr>
          <p:cNvSpPr>
            <a:spLocks noGrp="1"/>
          </p:cNvSpPr>
          <p:nvPr>
            <p:ph sz="half" idx="1"/>
          </p:nvPr>
        </p:nvSpPr>
        <p:spPr/>
        <p:txBody>
          <a:bodyPr>
            <a:normAutofit lnSpcReduction="10000"/>
          </a:bodyPr>
          <a:lstStyle/>
          <a:p>
            <a:pPr marL="0" indent="0">
              <a:buNone/>
            </a:pPr>
            <a:r>
              <a:rPr lang="en-US" dirty="0">
                <a:latin typeface="Cambria Math" panose="02040503050406030204" pitchFamily="18" charset="0"/>
              </a:rPr>
              <a:t>Solution:</a:t>
            </a:r>
          </a:p>
          <a:p>
            <a:pPr marL="0" indent="0">
              <a:buNone/>
            </a:pPr>
            <a:endParaRPr lang="en-US" dirty="0">
              <a:latin typeface="Cambria Math" panose="02040503050406030204" pitchFamily="18" charset="0"/>
            </a:endParaRPr>
          </a:p>
          <a:p>
            <a:pPr marL="0" indent="0">
              <a:buNone/>
            </a:pPr>
            <a:r>
              <a:rPr lang="en-US" dirty="0">
                <a:latin typeface="Cambria Math" panose="02040503050406030204" pitchFamily="18" charset="0"/>
              </a:rPr>
              <a:t>From these examples, we see that the limit of the function as x approaches -2 from the left equals the limit of the function as x approaches -2 from the right.</a:t>
            </a:r>
          </a:p>
          <a:p>
            <a:pPr marL="0" indent="0">
              <a:buNone/>
            </a:pPr>
            <a:r>
              <a:rPr lang="en-US" dirty="0">
                <a:latin typeface="Cambria Math" panose="02040503050406030204" pitchFamily="18" charset="0"/>
              </a:rPr>
              <a:t>Therefore, the limit of the function as x approaches -2 is equal to this common value</a:t>
            </a:r>
          </a:p>
          <a:p>
            <a:pPr marL="0" indent="0">
              <a:buNone/>
            </a:pPr>
            <a:endParaRPr lang="en-US" dirty="0">
              <a:latin typeface="Cambria Math" panose="02040503050406030204" pitchFamily="18" charset="0"/>
            </a:endParaRPr>
          </a:p>
          <a:p>
            <a:pPr marL="0" indent="0">
              <a:buNone/>
            </a:pPr>
            <a:endParaRPr lang="en-US" dirty="0">
              <a:latin typeface="Cambria Math" panose="02040503050406030204" pitchFamily="18" charset="0"/>
            </a:endParaRPr>
          </a:p>
        </p:txBody>
      </p:sp>
      <p:pic>
        <p:nvPicPr>
          <p:cNvPr id="1026" name="Picture 2" descr="Image preview">
            <a:extLst>
              <a:ext uri="{FF2B5EF4-FFF2-40B4-BE49-F238E27FC236}">
                <a16:creationId xmlns:a16="http://schemas.microsoft.com/office/drawing/2014/main" id="{ADB599E0-4E44-4942-86C9-26DE89716723}"/>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830394" y="1825625"/>
            <a:ext cx="3865211" cy="43513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CA86AC3-85E9-48CA-8674-AE290470F2A6}"/>
                  </a:ext>
                </a:extLst>
              </p14:cNvPr>
              <p14:cNvContentPartPr/>
              <p14:nvPr/>
            </p14:nvContentPartPr>
            <p14:xfrm>
              <a:off x="8288633" y="3958412"/>
              <a:ext cx="459000" cy="493560"/>
            </p14:xfrm>
          </p:contentPart>
        </mc:Choice>
        <mc:Fallback xmlns="">
          <p:pic>
            <p:nvPicPr>
              <p:cNvPr id="8" name="Ink 7">
                <a:extLst>
                  <a:ext uri="{FF2B5EF4-FFF2-40B4-BE49-F238E27FC236}">
                    <a16:creationId xmlns:a16="http://schemas.microsoft.com/office/drawing/2014/main" id="{ECA86AC3-85E9-48CA-8674-AE290470F2A6}"/>
                  </a:ext>
                </a:extLst>
              </p:cNvPr>
              <p:cNvPicPr/>
              <p:nvPr/>
            </p:nvPicPr>
            <p:blipFill>
              <a:blip r:embed="rId4"/>
              <a:stretch>
                <a:fillRect/>
              </a:stretch>
            </p:blipFill>
            <p:spPr>
              <a:xfrm>
                <a:off x="8270993" y="3940759"/>
                <a:ext cx="494640" cy="529226"/>
              </a:xfrm>
              <a:prstGeom prst="rect">
                <a:avLst/>
              </a:prstGeom>
            </p:spPr>
          </p:pic>
        </mc:Fallback>
      </mc:AlternateContent>
    </p:spTree>
    <p:extLst>
      <p:ext uri="{BB962C8B-B14F-4D97-AF65-F5344CB8AC3E}">
        <p14:creationId xmlns:p14="http://schemas.microsoft.com/office/powerpoint/2010/main" val="21983974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041B2-19AA-48EF-B856-E65D3E288D95}"/>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DB7975-8108-4419-8AAF-F2BF29A3FB97}"/>
                  </a:ext>
                </a:extLst>
              </p:cNvPr>
              <p:cNvSpPr>
                <a:spLocks noGrp="1"/>
              </p:cNvSpPr>
              <p:nvPr>
                <p:ph sz="half" idx="1"/>
              </p:nvPr>
            </p:nvSpPr>
            <p:spPr/>
            <p:txBody>
              <a:bodyPr>
                <a:normAutofit/>
              </a:bodyPr>
              <a:lstStyle/>
              <a:p>
                <a:pPr marL="0" indent="0">
                  <a:buNone/>
                </a:pPr>
                <a:r>
                  <a:rPr lang="en-US" dirty="0">
                    <a:latin typeface="Cambria Math" panose="02040503050406030204" pitchFamily="18" charset="0"/>
                  </a:rPr>
                  <a:t>Solution:</a:t>
                </a:r>
              </a:p>
              <a:p>
                <a:pPr marL="0" indent="0">
                  <a:buNone/>
                </a:pPr>
                <a:r>
                  <a:rPr lang="en-US" dirty="0">
                    <a:latin typeface="Cambria Math" panose="02040503050406030204" pitchFamily="18" charset="0"/>
                  </a:rPr>
                  <a:t>In other words, since</a:t>
                </a:r>
              </a:p>
              <a:p>
                <a:pPr marL="0" indent="0">
                  <a:buNone/>
                </a:pPr>
                <a14:m>
                  <m:oMath xmlns:m="http://schemas.openxmlformats.org/officeDocument/2006/math">
                    <m:m>
                      <m:mPr>
                        <m:mcs>
                          <m:mc>
                            <m:mcPr>
                              <m:count m:val="1"/>
                              <m:mcJc m:val="center"/>
                            </m:mcPr>
                          </m:mc>
                        </m:mcs>
                        <m:ctrlPr>
                          <a:rPr lang="en-US" i="1">
                            <a:latin typeface="Cambria Math" panose="02040503050406030204" pitchFamily="18" charset="0"/>
                          </a:rPr>
                        </m:ctrlPr>
                      </m:mPr>
                      <m:mr>
                        <m:e>
                          <m:func>
                            <m:funcPr>
                              <m:ctrlPr>
                                <a:rPr lang="en-US" i="1">
                                  <a:latin typeface="Cambria Math" panose="02040503050406030204" pitchFamily="18" charset="0"/>
                                </a:rPr>
                              </m:ctrlPr>
                            </m:funcPr>
                            <m:fName>
                              <m:r>
                                <m:rPr>
                                  <m:sty m:val="p"/>
                                  <m:brk m:alnAt="7"/>
                                </m:rPr>
                                <a:rPr lang="en-US">
                                  <a:latin typeface="Cambria Math" panose="02040503050406030204" pitchFamily="18" charset="0"/>
                                </a:rPr>
                                <m:t>l</m:t>
                              </m:r>
                              <m:r>
                                <m:rPr>
                                  <m:sty m:val="p"/>
                                </m:rPr>
                                <a:rPr lang="en-US">
                                  <a:latin typeface="Cambria Math" panose="02040503050406030204" pitchFamily="18" charset="0"/>
                                </a:rPr>
                                <m:t>im</m:t>
                              </m:r>
                            </m:fName>
                            <m:e/>
                          </m:func>
                        </m:e>
                      </m:mr>
                      <m:mr>
                        <m:e>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2</m:t>
                              </m:r>
                            </m:e>
                            <m:sup>
                              <m:r>
                                <a:rPr lang="en-US" i="1">
                                  <a:latin typeface="Cambria Math" panose="02040503050406030204" pitchFamily="18" charset="0"/>
                                  <a:ea typeface="Cambria Math" panose="02040503050406030204" pitchFamily="18" charset="0"/>
                                </a:rPr>
                                <m:t>−</m:t>
                              </m:r>
                            </m:sup>
                          </m:sSup>
                        </m:e>
                      </m:mr>
                    </m:m>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oMath>
                </a14:m>
                <a:r>
                  <a:rPr lang="en-US" dirty="0"/>
                  <a:t> </a:t>
                </a:r>
                <a14:m>
                  <m:oMath xmlns:m="http://schemas.openxmlformats.org/officeDocument/2006/math">
                    <m:m>
                      <m:mPr>
                        <m:mcs>
                          <m:mc>
                            <m:mcPr>
                              <m:count m:val="1"/>
                              <m:mcJc m:val="center"/>
                            </m:mcPr>
                          </m:mc>
                        </m:mcs>
                        <m:ctrlPr>
                          <a:rPr lang="en-US" i="1">
                            <a:latin typeface="Cambria Math" panose="02040503050406030204" pitchFamily="18" charset="0"/>
                          </a:rPr>
                        </m:ctrlPr>
                      </m:mPr>
                      <m:mr>
                        <m:e>
                          <m:func>
                            <m:funcPr>
                              <m:ctrlPr>
                                <a:rPr lang="en-US" i="1">
                                  <a:latin typeface="Cambria Math" panose="02040503050406030204" pitchFamily="18" charset="0"/>
                                </a:rPr>
                              </m:ctrlPr>
                            </m:funcPr>
                            <m:fName>
                              <m:r>
                                <m:rPr>
                                  <m:sty m:val="p"/>
                                  <m:brk m:alnAt="7"/>
                                </m:rPr>
                                <a:rPr lang="en-US">
                                  <a:latin typeface="Cambria Math" panose="02040503050406030204" pitchFamily="18" charset="0"/>
                                </a:rPr>
                                <m:t>l</m:t>
                              </m:r>
                              <m:r>
                                <m:rPr>
                                  <m:sty m:val="p"/>
                                </m:rPr>
                                <a:rPr lang="en-US">
                                  <a:latin typeface="Cambria Math" panose="02040503050406030204" pitchFamily="18" charset="0"/>
                                </a:rPr>
                                <m:t>im</m:t>
                              </m:r>
                            </m:fName>
                            <m:e/>
                          </m:func>
                        </m:e>
                      </m:mr>
                      <m:mr>
                        <m:e>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2</m:t>
                              </m:r>
                            </m:e>
                            <m:sup>
                              <m:r>
                                <a:rPr lang="en-US" i="1">
                                  <a:latin typeface="Cambria Math" panose="02040503050406030204" pitchFamily="18" charset="0"/>
                                  <a:ea typeface="Cambria Math" panose="02040503050406030204" pitchFamily="18" charset="0"/>
                                </a:rPr>
                                <m:t>+</m:t>
                              </m:r>
                            </m:sup>
                          </m:sSup>
                        </m:e>
                      </m:mr>
                    </m:m>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a:t>
                </a:r>
              </a:p>
              <a:p>
                <a:pPr marL="0" indent="0">
                  <a:buNone/>
                </a:pPr>
                <a:endParaRPr lang="en-US" dirty="0"/>
              </a:p>
              <a:p>
                <a:pPr marL="0" indent="0">
                  <a:buNone/>
                </a:pPr>
                <a:r>
                  <a:rPr lang="en-US" dirty="0"/>
                  <a:t>and since both values equal -1,</a:t>
                </a:r>
              </a:p>
              <a:p>
                <a:pPr marL="0" indent="0">
                  <a:buNone/>
                </a:pPr>
                <a:endParaRPr lang="en-US" dirty="0"/>
              </a:p>
              <a:p>
                <a:pPr marL="0" indent="0">
                  <a:buNone/>
                </a:pP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m>
                      <m:mPr>
                        <m:mcs>
                          <m:mc>
                            <m:mcPr>
                              <m:count m:val="1"/>
                              <m:mcJc m:val="center"/>
                            </m:mcPr>
                          </m:mc>
                        </m:mcs>
                        <m:ctrlPr>
                          <a:rPr lang="en-US" i="1">
                            <a:latin typeface="Cambria Math" panose="02040503050406030204" pitchFamily="18" charset="0"/>
                          </a:rPr>
                        </m:ctrlPr>
                      </m:mPr>
                      <m:mr>
                        <m:e>
                          <m:func>
                            <m:funcPr>
                              <m:ctrlPr>
                                <a:rPr lang="en-US" i="1">
                                  <a:latin typeface="Cambria Math" panose="02040503050406030204" pitchFamily="18" charset="0"/>
                                </a:rPr>
                              </m:ctrlPr>
                            </m:funcPr>
                            <m:fName>
                              <m:r>
                                <m:rPr>
                                  <m:sty m:val="p"/>
                                  <m:brk m:alnAt="7"/>
                                </m:rPr>
                                <a:rPr lang="en-US">
                                  <a:latin typeface="Cambria Math" panose="02040503050406030204" pitchFamily="18" charset="0"/>
                                </a:rPr>
                                <m:t>l</m:t>
                              </m:r>
                              <m:r>
                                <m:rPr>
                                  <m:sty m:val="p"/>
                                </m:rPr>
                                <a:rPr lang="en-US">
                                  <a:latin typeface="Cambria Math" panose="02040503050406030204" pitchFamily="18" charset="0"/>
                                </a:rPr>
                                <m:t>im</m:t>
                              </m:r>
                            </m:fName>
                            <m:e/>
                          </m:func>
                        </m:e>
                      </m:mr>
                      <m:mr>
                        <m:e>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smtClean="0">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2</m:t>
                          </m:r>
                        </m:e>
                      </m:mr>
                    </m:m>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=−1</m:t>
                    </m:r>
                  </m:oMath>
                </a14:m>
                <a:endParaRPr lang="en-US"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F4DB7975-8108-4419-8AAF-F2BF29A3FB97}"/>
                  </a:ext>
                </a:extLst>
              </p:cNvPr>
              <p:cNvSpPr>
                <a:spLocks noGrp="1" noRot="1" noChangeAspect="1" noMove="1" noResize="1" noEditPoints="1" noAdjustHandles="1" noChangeArrowheads="1" noChangeShapeType="1" noTextEdit="1"/>
              </p:cNvSpPr>
              <p:nvPr>
                <p:ph sz="half" idx="1"/>
              </p:nvPr>
            </p:nvSpPr>
            <p:spPr>
              <a:blipFill>
                <a:blip r:embed="rId2"/>
                <a:stretch>
                  <a:fillRect l="-2471" t="-2381"/>
                </a:stretch>
              </a:blipFill>
            </p:spPr>
            <p:txBody>
              <a:bodyPr/>
              <a:lstStyle/>
              <a:p>
                <a:r>
                  <a:rPr lang="en-US">
                    <a:noFill/>
                  </a:rPr>
                  <a:t> </a:t>
                </a:r>
              </a:p>
            </p:txBody>
          </p:sp>
        </mc:Fallback>
      </mc:AlternateContent>
      <p:pic>
        <p:nvPicPr>
          <p:cNvPr id="1026" name="Picture 2" descr="Image preview">
            <a:extLst>
              <a:ext uri="{FF2B5EF4-FFF2-40B4-BE49-F238E27FC236}">
                <a16:creationId xmlns:a16="http://schemas.microsoft.com/office/drawing/2014/main" id="{ADB599E0-4E44-4942-86C9-26DE89716723}"/>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830394" y="1825625"/>
            <a:ext cx="3865211"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7416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041B2-19AA-48EF-B856-E65D3E288D95}"/>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DB7975-8108-4419-8AAF-F2BF29A3FB97}"/>
                  </a:ext>
                </a:extLst>
              </p:cNvPr>
              <p:cNvSpPr>
                <a:spLocks noGrp="1"/>
              </p:cNvSpPr>
              <p:nvPr>
                <p:ph sz="half" idx="1"/>
              </p:nvPr>
            </p:nvSpPr>
            <p:spPr/>
            <p:txBody>
              <a:bodyPr>
                <a:normAutofit/>
              </a:bodyPr>
              <a:lstStyle/>
              <a:p>
                <a:pPr marL="0" indent="0">
                  <a:buNone/>
                </a:pPr>
                <a:r>
                  <a:rPr lang="en-US" dirty="0">
                    <a:latin typeface="Cambria Math" panose="02040503050406030204" pitchFamily="18" charset="0"/>
                  </a:rPr>
                  <a:t>Solution:</a:t>
                </a:r>
              </a:p>
              <a:p>
                <a:pPr marL="0" indent="0">
                  <a:buNone/>
                </a:pPr>
                <a:r>
                  <a:rPr lang="en-US" dirty="0">
                    <a:latin typeface="Cambria Math" panose="02040503050406030204" pitchFamily="18" charset="0"/>
                  </a:rPr>
                  <a:t>The lesson to be learned from this example is that sometimes a function has a particular value at a given value of x, but the limit of that function as x approaches that x-value is different.</a:t>
                </a:r>
              </a:p>
              <a:p>
                <a:pPr marL="0" indent="0">
                  <a:buNone/>
                </a:pPr>
                <a:r>
                  <a:rPr lang="en-US" dirty="0">
                    <a:latin typeface="Cambria Math" panose="02040503050406030204" pitchFamily="18" charset="0"/>
                  </a:rPr>
                  <a:t>In this case, f(-2) = 3, but</a:t>
                </a:r>
              </a:p>
              <a:p>
                <a:pPr marL="0" indent="0">
                  <a:buNone/>
                </a:pPr>
                <a14:m>
                  <m:oMath xmlns:m="http://schemas.openxmlformats.org/officeDocument/2006/math">
                    <m:m>
                      <m:mPr>
                        <m:mcs>
                          <m:mc>
                            <m:mcPr>
                              <m:count m:val="1"/>
                              <m:mcJc m:val="center"/>
                            </m:mcPr>
                          </m:mc>
                        </m:mcs>
                        <m:ctrlPr>
                          <a:rPr lang="en-US" i="1">
                            <a:latin typeface="Cambria Math" panose="02040503050406030204" pitchFamily="18" charset="0"/>
                          </a:rPr>
                        </m:ctrlPr>
                      </m:mPr>
                      <m:mr>
                        <m:e>
                          <m:func>
                            <m:funcPr>
                              <m:ctrlPr>
                                <a:rPr lang="en-US" i="1">
                                  <a:latin typeface="Cambria Math" panose="02040503050406030204" pitchFamily="18" charset="0"/>
                                </a:rPr>
                              </m:ctrlPr>
                            </m:funcPr>
                            <m:fName>
                              <m:r>
                                <m:rPr>
                                  <m:sty m:val="p"/>
                                  <m:brk m:alnAt="7"/>
                                </m:rPr>
                                <a:rPr lang="en-US">
                                  <a:latin typeface="Cambria Math" panose="02040503050406030204" pitchFamily="18" charset="0"/>
                                </a:rPr>
                                <m:t>l</m:t>
                              </m:r>
                              <m:r>
                                <m:rPr>
                                  <m:sty m:val="p"/>
                                </m:rPr>
                                <a:rPr lang="en-US">
                                  <a:latin typeface="Cambria Math" panose="02040503050406030204" pitchFamily="18" charset="0"/>
                                </a:rPr>
                                <m:t>im</m:t>
                              </m:r>
                            </m:fName>
                            <m:e/>
                          </m:func>
                        </m:e>
                      </m:mr>
                      <m:mr>
                        <m:e>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→−2</m:t>
                          </m:r>
                        </m:e>
                      </m:mr>
                    </m:m>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=−1</m:t>
                    </m:r>
                  </m:oMath>
                </a14:m>
                <a:r>
                  <a:rPr lang="en-US">
                    <a:latin typeface="Cambria Math" panose="02040503050406030204" pitchFamily="18" charset="0"/>
                  </a:rPr>
                  <a:t>  </a:t>
                </a:r>
                <a:endParaRPr lang="en-US"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F4DB7975-8108-4419-8AAF-F2BF29A3FB97}"/>
                  </a:ext>
                </a:extLst>
              </p:cNvPr>
              <p:cNvSpPr>
                <a:spLocks noGrp="1" noRot="1" noChangeAspect="1" noMove="1" noResize="1" noEditPoints="1" noAdjustHandles="1" noChangeArrowheads="1" noChangeShapeType="1" noTextEdit="1"/>
              </p:cNvSpPr>
              <p:nvPr>
                <p:ph sz="half" idx="1"/>
              </p:nvPr>
            </p:nvSpPr>
            <p:spPr>
              <a:blipFill>
                <a:blip r:embed="rId2"/>
                <a:stretch>
                  <a:fillRect l="-2471" t="-2381" r="-3294"/>
                </a:stretch>
              </a:blipFill>
            </p:spPr>
            <p:txBody>
              <a:bodyPr/>
              <a:lstStyle/>
              <a:p>
                <a:r>
                  <a:rPr lang="en-US">
                    <a:noFill/>
                  </a:rPr>
                  <a:t> </a:t>
                </a:r>
              </a:p>
            </p:txBody>
          </p:sp>
        </mc:Fallback>
      </mc:AlternateContent>
      <p:pic>
        <p:nvPicPr>
          <p:cNvPr id="1026" name="Picture 2" descr="Image preview">
            <a:extLst>
              <a:ext uri="{FF2B5EF4-FFF2-40B4-BE49-F238E27FC236}">
                <a16:creationId xmlns:a16="http://schemas.microsoft.com/office/drawing/2014/main" id="{ADB599E0-4E44-4942-86C9-26DE89716723}"/>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830394" y="1825625"/>
            <a:ext cx="3865211"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80935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041B2-19AA-48EF-B856-E65D3E288D95}"/>
              </a:ext>
            </a:extLst>
          </p:cNvPr>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DB7975-8108-4419-8AAF-F2BF29A3FB97}"/>
                  </a:ext>
                </a:extLst>
              </p:cNvPr>
              <p:cNvSpPr>
                <a:spLocks noGrp="1"/>
              </p:cNvSpPr>
              <p:nvPr>
                <p:ph sz="half" idx="1"/>
              </p:nvPr>
            </p:nvSpPr>
            <p:spPr/>
            <p:txBody>
              <a:bodyPr>
                <a:normAutofit/>
              </a:bodyPr>
              <a:lstStyle/>
              <a:p>
                <a:pPr marL="0" indent="0">
                  <a:buNone/>
                </a:pPr>
                <a:r>
                  <a:rPr lang="en-US" dirty="0">
                    <a:latin typeface="Cambria Math" panose="02040503050406030204" pitchFamily="18" charset="0"/>
                  </a:rPr>
                  <a:t>Given the function</a:t>
                </a:r>
              </a:p>
              <a:p>
                <a:pPr marL="0" indent="0">
                  <a:buNone/>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−3,</m:t>
                          </m:r>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−1</m:t>
                          </m:r>
                        </m:e>
                      </m:mr>
                      <m:mr>
                        <m:e>
                          <m:r>
                            <a:rPr lang="en-US" b="0" i="1" smtClean="0">
                              <a:latin typeface="Cambria Math" panose="02040503050406030204" pitchFamily="18" charset="0"/>
                            </a:rPr>
                            <m:t>         3</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&gt;−1</m:t>
                          </m:r>
                        </m:e>
                      </m:mr>
                    </m:m>
                  </m:oMath>
                </a14:m>
                <a:r>
                  <a:rPr lang="en-US" dirty="0">
                    <a:latin typeface="Cambria Math" panose="02040503050406030204" pitchFamily="18" charset="0"/>
                  </a:rPr>
                  <a:t>  </a:t>
                </a:r>
              </a:p>
              <a:p>
                <a:pPr marL="0" indent="0">
                  <a:buNone/>
                </a:pPr>
                <a:r>
                  <a:rPr lang="en-US" dirty="0">
                    <a:latin typeface="Cambria Math" panose="02040503050406030204" pitchFamily="18" charset="0"/>
                  </a:rPr>
                  <a:t>evaluate </a:t>
                </a:r>
                <a14:m>
                  <m:oMath xmlns:m="http://schemas.openxmlformats.org/officeDocument/2006/math">
                    <m:m>
                      <m:mPr>
                        <m:mcs>
                          <m:mc>
                            <m:mcPr>
                              <m:count m:val="1"/>
                              <m:mcJc m:val="center"/>
                            </m:mcPr>
                          </m:mc>
                        </m:mcs>
                        <m:ctrlPr>
                          <a:rPr lang="en-US" i="1" smtClean="0">
                            <a:latin typeface="Cambria Math" panose="02040503050406030204" pitchFamily="18" charset="0"/>
                          </a:rPr>
                        </m:ctrlPr>
                      </m:mPr>
                      <m:mr>
                        <m:e>
                          <m:func>
                            <m:funcPr>
                              <m:ctrlPr>
                                <a:rPr lang="en-US" b="0" i="1" smtClean="0">
                                  <a:latin typeface="Cambria Math" panose="02040503050406030204" pitchFamily="18" charset="0"/>
                                </a:rPr>
                              </m:ctrlPr>
                            </m:funcPr>
                            <m:fName>
                              <m:r>
                                <m:rPr>
                                  <m:sty m:val="p"/>
                                  <m:brk m:alnAt="7"/>
                                </m:rPr>
                                <a:rPr lang="en-US" b="0" i="0" smtClean="0">
                                  <a:latin typeface="Cambria Math" panose="02040503050406030204" pitchFamily="18" charset="0"/>
                                </a:rPr>
                                <m:t>l</m:t>
                              </m:r>
                              <m:r>
                                <m:rPr>
                                  <m:sty m:val="p"/>
                                </m:rPr>
                                <a:rPr lang="en-US" b="0" i="0" smtClean="0">
                                  <a:latin typeface="Cambria Math" panose="02040503050406030204" pitchFamily="18" charset="0"/>
                                </a:rPr>
                                <m:t>im</m:t>
                              </m:r>
                            </m:fName>
                            <m:e/>
                          </m:func>
                        </m:e>
                      </m:mr>
                      <m:mr>
                        <m:e>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→−1</m:t>
                          </m:r>
                        </m:e>
                      </m:mr>
                    </m:m>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Cambria Math" panose="02040503050406030204" pitchFamily="18" charset="0"/>
                  </a:rPr>
                  <a:t> or justify that it does not exist.</a:t>
                </a:r>
              </a:p>
            </p:txBody>
          </p:sp>
        </mc:Choice>
        <mc:Fallback xmlns="">
          <p:sp>
            <p:nvSpPr>
              <p:cNvPr id="3" name="Content Placeholder 2">
                <a:extLst>
                  <a:ext uri="{FF2B5EF4-FFF2-40B4-BE49-F238E27FC236}">
                    <a16:creationId xmlns:a16="http://schemas.microsoft.com/office/drawing/2014/main" id="{F4DB7975-8108-4419-8AAF-F2BF29A3FB97}"/>
                  </a:ext>
                </a:extLst>
              </p:cNvPr>
              <p:cNvSpPr>
                <a:spLocks noGrp="1" noRot="1" noChangeAspect="1" noMove="1" noResize="1" noEditPoints="1" noAdjustHandles="1" noChangeArrowheads="1" noChangeShapeType="1" noTextEdit="1"/>
              </p:cNvSpPr>
              <p:nvPr>
                <p:ph sz="half" idx="1"/>
              </p:nvPr>
            </p:nvSpPr>
            <p:spPr>
              <a:blipFill>
                <a:blip r:embed="rId2"/>
                <a:stretch>
                  <a:fillRect l="-2471" t="-2381"/>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BE1CA9DB-F0CD-4084-BD7E-01200A32D597}"/>
              </a:ext>
            </a:extLst>
          </p:cNvPr>
          <p:cNvSpPr>
            <a:spLocks noGrp="1"/>
          </p:cNvSpPr>
          <p:nvPr>
            <p:ph sz="half" idx="2"/>
          </p:nvPr>
        </p:nvSpPr>
        <p:spPr/>
        <p:txBody>
          <a:bodyPr/>
          <a:lstStyle/>
          <a:p>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98208DA-B38F-41A4-A4A2-8C112B63820A}"/>
                  </a:ext>
                </a:extLst>
              </p14:cNvPr>
              <p14:cNvContentPartPr/>
              <p14:nvPr/>
            </p14:nvContentPartPr>
            <p14:xfrm>
              <a:off x="2119159" y="2275016"/>
              <a:ext cx="224640" cy="947880"/>
            </p14:xfrm>
          </p:contentPart>
        </mc:Choice>
        <mc:Fallback xmlns="">
          <p:pic>
            <p:nvPicPr>
              <p:cNvPr id="5" name="Ink 4">
                <a:extLst>
                  <a:ext uri="{FF2B5EF4-FFF2-40B4-BE49-F238E27FC236}">
                    <a16:creationId xmlns:a16="http://schemas.microsoft.com/office/drawing/2014/main" id="{A98208DA-B38F-41A4-A4A2-8C112B63820A}"/>
                  </a:ext>
                </a:extLst>
              </p:cNvPr>
              <p:cNvPicPr/>
              <p:nvPr/>
            </p:nvPicPr>
            <p:blipFill>
              <a:blip r:embed="rId4"/>
              <a:stretch>
                <a:fillRect/>
              </a:stretch>
            </p:blipFill>
            <p:spPr>
              <a:xfrm>
                <a:off x="2110159" y="2266016"/>
                <a:ext cx="242280" cy="965520"/>
              </a:xfrm>
              <a:prstGeom prst="rect">
                <a:avLst/>
              </a:prstGeom>
            </p:spPr>
          </p:pic>
        </mc:Fallback>
      </mc:AlternateContent>
    </p:spTree>
    <p:extLst>
      <p:ext uri="{BB962C8B-B14F-4D97-AF65-F5344CB8AC3E}">
        <p14:creationId xmlns:p14="http://schemas.microsoft.com/office/powerpoint/2010/main" val="28025432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041B2-19AA-48EF-B856-E65D3E288D95}"/>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DB7975-8108-4419-8AAF-F2BF29A3FB97}"/>
                  </a:ext>
                </a:extLst>
              </p:cNvPr>
              <p:cNvSpPr>
                <a:spLocks noGrp="1"/>
              </p:cNvSpPr>
              <p:nvPr>
                <p:ph sz="half" idx="1"/>
              </p:nvPr>
            </p:nvSpPr>
            <p:spPr/>
            <p:txBody>
              <a:bodyPr>
                <a:normAutofit/>
              </a:bodyPr>
              <a:lstStyle/>
              <a:p>
                <a:pPr marL="0" indent="0">
                  <a:buNone/>
                </a:pPr>
                <a:r>
                  <a:rPr lang="en-US" dirty="0">
                    <a:latin typeface="Cambria Math" panose="02040503050406030204" pitchFamily="18" charset="0"/>
                  </a:rPr>
                  <a:t>Solution:</a:t>
                </a:r>
              </a:p>
              <a:p>
                <a:pPr marL="0" indent="0">
                  <a:buNone/>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−3,</m:t>
                          </m:r>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−1</m:t>
                          </m:r>
                        </m:e>
                      </m:mr>
                      <m:mr>
                        <m:e>
                          <m:r>
                            <a:rPr lang="en-US" b="0" i="1" smtClean="0">
                              <a:latin typeface="Cambria Math" panose="02040503050406030204" pitchFamily="18" charset="0"/>
                            </a:rPr>
                            <m:t>         3</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ea typeface="Cambria Math" panose="02040503050406030204" pitchFamily="18" charset="0"/>
                            </a:rPr>
                            <m:t>&gt;</m:t>
                          </m:r>
                          <m:r>
                            <a:rPr lang="en-US" b="0" i="1" smtClean="0">
                              <a:latin typeface="Cambria Math" panose="02040503050406030204" pitchFamily="18" charset="0"/>
                              <a:ea typeface="Cambria Math" panose="02040503050406030204" pitchFamily="18" charset="0"/>
                            </a:rPr>
                            <m:t>−1</m:t>
                          </m:r>
                        </m:e>
                      </m:mr>
                    </m:m>
                  </m:oMath>
                </a14:m>
                <a:r>
                  <a:rPr lang="en-US" dirty="0">
                    <a:latin typeface="Cambria Math" panose="02040503050406030204" pitchFamily="18" charset="0"/>
                  </a:rPr>
                  <a:t>  </a:t>
                </a:r>
              </a:p>
              <a:p>
                <a:pPr marL="0" indent="0">
                  <a:buNone/>
                </a:pPr>
                <a:endParaRPr lang="en-US" dirty="0">
                  <a:latin typeface="Cambria Math" panose="02040503050406030204" pitchFamily="18" charset="0"/>
                </a:endParaRPr>
              </a:p>
              <a:p>
                <a:pPr marL="0" indent="0">
                  <a:buNone/>
                </a:pPr>
                <a:r>
                  <a:rPr lang="en-US" dirty="0">
                    <a:latin typeface="Cambria Math" panose="02040503050406030204" pitchFamily="18" charset="0"/>
                  </a:rPr>
                  <a:t>First, graph the function </a:t>
                </a:r>
              </a:p>
              <a:p>
                <a:pPr marL="0" indent="0">
                  <a:buNone/>
                </a:pPr>
                <a:r>
                  <a:rPr lang="en-US" dirty="0">
                    <a:latin typeface="Cambria Math" panose="02040503050406030204" pitchFamily="18" charset="0"/>
                  </a:rPr>
                  <a:t>y = -x – 3, but only the part to the left of (and including) x = -1.</a:t>
                </a:r>
              </a:p>
              <a:p>
                <a:pPr marL="0" indent="0">
                  <a:buNone/>
                </a:pPr>
                <a:r>
                  <a:rPr lang="en-US" dirty="0">
                    <a:latin typeface="Cambria Math" panose="02040503050406030204" pitchFamily="18" charset="0"/>
                  </a:rPr>
                  <a:t>This puts a closed circle at the point (-1, -2)</a:t>
                </a:r>
              </a:p>
            </p:txBody>
          </p:sp>
        </mc:Choice>
        <mc:Fallback xmlns="">
          <p:sp>
            <p:nvSpPr>
              <p:cNvPr id="3" name="Content Placeholder 2">
                <a:extLst>
                  <a:ext uri="{FF2B5EF4-FFF2-40B4-BE49-F238E27FC236}">
                    <a16:creationId xmlns:a16="http://schemas.microsoft.com/office/drawing/2014/main" id="{F4DB7975-8108-4419-8AAF-F2BF29A3FB97}"/>
                  </a:ext>
                </a:extLst>
              </p:cNvPr>
              <p:cNvSpPr>
                <a:spLocks noGrp="1" noRot="1" noChangeAspect="1" noMove="1" noResize="1" noEditPoints="1" noAdjustHandles="1" noChangeArrowheads="1" noChangeShapeType="1" noTextEdit="1"/>
              </p:cNvSpPr>
              <p:nvPr>
                <p:ph sz="half" idx="1"/>
              </p:nvPr>
            </p:nvSpPr>
            <p:spPr>
              <a:blipFill>
                <a:blip r:embed="rId2"/>
                <a:stretch>
                  <a:fillRect l="-2471" t="-2381" r="-1059"/>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98208DA-B38F-41A4-A4A2-8C112B63820A}"/>
                  </a:ext>
                </a:extLst>
              </p14:cNvPr>
              <p14:cNvContentPartPr/>
              <p14:nvPr/>
            </p14:nvContentPartPr>
            <p14:xfrm>
              <a:off x="2119159" y="2275016"/>
              <a:ext cx="224640" cy="947880"/>
            </p14:xfrm>
          </p:contentPart>
        </mc:Choice>
        <mc:Fallback xmlns="">
          <p:pic>
            <p:nvPicPr>
              <p:cNvPr id="5" name="Ink 4">
                <a:extLst>
                  <a:ext uri="{FF2B5EF4-FFF2-40B4-BE49-F238E27FC236}">
                    <a16:creationId xmlns:a16="http://schemas.microsoft.com/office/drawing/2014/main" id="{A98208DA-B38F-41A4-A4A2-8C112B63820A}"/>
                  </a:ext>
                </a:extLst>
              </p:cNvPr>
              <p:cNvPicPr/>
              <p:nvPr/>
            </p:nvPicPr>
            <p:blipFill>
              <a:blip r:embed="rId4"/>
              <a:stretch>
                <a:fillRect/>
              </a:stretch>
            </p:blipFill>
            <p:spPr>
              <a:xfrm>
                <a:off x="2110159" y="2266016"/>
                <a:ext cx="242280" cy="965520"/>
              </a:xfrm>
              <a:prstGeom prst="rect">
                <a:avLst/>
              </a:prstGeom>
            </p:spPr>
          </p:pic>
        </mc:Fallback>
      </mc:AlternateContent>
      <p:pic>
        <p:nvPicPr>
          <p:cNvPr id="5122" name="Picture 2" descr="Image preview">
            <a:extLst>
              <a:ext uri="{FF2B5EF4-FFF2-40B4-BE49-F238E27FC236}">
                <a16:creationId xmlns:a16="http://schemas.microsoft.com/office/drawing/2014/main" id="{EF477201-A1CB-4224-989C-06E4ABCDE5FB}"/>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6942577" y="1825625"/>
            <a:ext cx="3640846"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03533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041B2-19AA-48EF-B856-E65D3E288D95}"/>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DB7975-8108-4419-8AAF-F2BF29A3FB97}"/>
                  </a:ext>
                </a:extLst>
              </p:cNvPr>
              <p:cNvSpPr>
                <a:spLocks noGrp="1"/>
              </p:cNvSpPr>
              <p:nvPr>
                <p:ph sz="half" idx="1"/>
              </p:nvPr>
            </p:nvSpPr>
            <p:spPr/>
            <p:txBody>
              <a:bodyPr>
                <a:normAutofit/>
              </a:bodyPr>
              <a:lstStyle/>
              <a:p>
                <a:pPr marL="0" indent="0">
                  <a:buNone/>
                </a:pPr>
                <a:r>
                  <a:rPr lang="en-US" dirty="0">
                    <a:latin typeface="Cambria Math" panose="02040503050406030204" pitchFamily="18" charset="0"/>
                  </a:rPr>
                  <a:t>Solution:</a:t>
                </a:r>
              </a:p>
              <a:p>
                <a:pPr marL="0" indent="0">
                  <a:buNone/>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−3,</m:t>
                          </m:r>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−1</m:t>
                          </m:r>
                        </m:e>
                      </m:mr>
                      <m:mr>
                        <m:e>
                          <m:r>
                            <a:rPr lang="en-US" b="0" i="1" smtClean="0">
                              <a:latin typeface="Cambria Math" panose="02040503050406030204" pitchFamily="18" charset="0"/>
                            </a:rPr>
                            <m:t>         3</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ea typeface="Cambria Math" panose="02040503050406030204" pitchFamily="18" charset="0"/>
                            </a:rPr>
                            <m:t>&gt;</m:t>
                          </m:r>
                          <m:r>
                            <a:rPr lang="en-US" b="0" i="1" smtClean="0">
                              <a:latin typeface="Cambria Math" panose="02040503050406030204" pitchFamily="18" charset="0"/>
                              <a:ea typeface="Cambria Math" panose="02040503050406030204" pitchFamily="18" charset="0"/>
                            </a:rPr>
                            <m:t>−1</m:t>
                          </m:r>
                        </m:e>
                      </m:mr>
                    </m:m>
                  </m:oMath>
                </a14:m>
                <a:r>
                  <a:rPr lang="en-US" dirty="0">
                    <a:latin typeface="Cambria Math" panose="02040503050406030204" pitchFamily="18" charset="0"/>
                  </a:rPr>
                  <a:t>  </a:t>
                </a:r>
              </a:p>
              <a:p>
                <a:pPr marL="0" indent="0">
                  <a:buNone/>
                </a:pPr>
                <a:endParaRPr lang="en-US" dirty="0">
                  <a:latin typeface="Cambria Math" panose="02040503050406030204" pitchFamily="18" charset="0"/>
                </a:endParaRPr>
              </a:p>
              <a:p>
                <a:pPr marL="0" indent="0">
                  <a:buNone/>
                </a:pPr>
                <a:r>
                  <a:rPr lang="en-US" dirty="0">
                    <a:latin typeface="Cambria Math" panose="02040503050406030204" pitchFamily="18" charset="0"/>
                  </a:rPr>
                  <a:t>Then, we graph the function </a:t>
                </a:r>
              </a:p>
              <a:p>
                <a:pPr marL="0" indent="0">
                  <a:buNone/>
                </a:pPr>
                <a:r>
                  <a:rPr lang="en-US" dirty="0">
                    <a:latin typeface="Cambria Math" panose="02040503050406030204" pitchFamily="18" charset="0"/>
                  </a:rPr>
                  <a:t>y = 3x, but only the part to the right of x = -1.</a:t>
                </a:r>
              </a:p>
              <a:p>
                <a:pPr marL="0" indent="0">
                  <a:buNone/>
                </a:pPr>
                <a:r>
                  <a:rPr lang="en-US" dirty="0">
                    <a:latin typeface="Cambria Math" panose="02040503050406030204" pitchFamily="18" charset="0"/>
                  </a:rPr>
                  <a:t>This puts an open circle at the point (-1, -3)</a:t>
                </a:r>
              </a:p>
            </p:txBody>
          </p:sp>
        </mc:Choice>
        <mc:Fallback xmlns="">
          <p:sp>
            <p:nvSpPr>
              <p:cNvPr id="3" name="Content Placeholder 2">
                <a:extLst>
                  <a:ext uri="{FF2B5EF4-FFF2-40B4-BE49-F238E27FC236}">
                    <a16:creationId xmlns:a16="http://schemas.microsoft.com/office/drawing/2014/main" id="{F4DB7975-8108-4419-8AAF-F2BF29A3FB97}"/>
                  </a:ext>
                </a:extLst>
              </p:cNvPr>
              <p:cNvSpPr>
                <a:spLocks noGrp="1" noRot="1" noChangeAspect="1" noMove="1" noResize="1" noEditPoints="1" noAdjustHandles="1" noChangeArrowheads="1" noChangeShapeType="1" noTextEdit="1"/>
              </p:cNvSpPr>
              <p:nvPr>
                <p:ph sz="half" idx="1"/>
              </p:nvPr>
            </p:nvSpPr>
            <p:spPr>
              <a:blipFill>
                <a:blip r:embed="rId2"/>
                <a:stretch>
                  <a:fillRect l="-2471" t="-2381"/>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98208DA-B38F-41A4-A4A2-8C112B63820A}"/>
                  </a:ext>
                </a:extLst>
              </p14:cNvPr>
              <p14:cNvContentPartPr/>
              <p14:nvPr/>
            </p14:nvContentPartPr>
            <p14:xfrm>
              <a:off x="2119159" y="2275016"/>
              <a:ext cx="224640" cy="947880"/>
            </p14:xfrm>
          </p:contentPart>
        </mc:Choice>
        <mc:Fallback xmlns="">
          <p:pic>
            <p:nvPicPr>
              <p:cNvPr id="5" name="Ink 4">
                <a:extLst>
                  <a:ext uri="{FF2B5EF4-FFF2-40B4-BE49-F238E27FC236}">
                    <a16:creationId xmlns:a16="http://schemas.microsoft.com/office/drawing/2014/main" id="{A98208DA-B38F-41A4-A4A2-8C112B63820A}"/>
                  </a:ext>
                </a:extLst>
              </p:cNvPr>
              <p:cNvPicPr/>
              <p:nvPr/>
            </p:nvPicPr>
            <p:blipFill>
              <a:blip r:embed="rId4"/>
              <a:stretch>
                <a:fillRect/>
              </a:stretch>
            </p:blipFill>
            <p:spPr>
              <a:xfrm>
                <a:off x="2110159" y="2266016"/>
                <a:ext cx="242280" cy="965520"/>
              </a:xfrm>
              <a:prstGeom prst="rect">
                <a:avLst/>
              </a:prstGeom>
            </p:spPr>
          </p:pic>
        </mc:Fallback>
      </mc:AlternateContent>
      <p:pic>
        <p:nvPicPr>
          <p:cNvPr id="10242" name="Picture 2" descr="Image preview">
            <a:extLst>
              <a:ext uri="{FF2B5EF4-FFF2-40B4-BE49-F238E27FC236}">
                <a16:creationId xmlns:a16="http://schemas.microsoft.com/office/drawing/2014/main" id="{16AAC415-691A-430D-8DF6-AE39DED8BD1E}"/>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6587331" y="1825625"/>
            <a:ext cx="4351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8209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041B2-19AA-48EF-B856-E65D3E288D95}"/>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DB7975-8108-4419-8AAF-F2BF29A3FB97}"/>
                  </a:ext>
                </a:extLst>
              </p:cNvPr>
              <p:cNvSpPr>
                <a:spLocks noGrp="1"/>
              </p:cNvSpPr>
              <p:nvPr>
                <p:ph sz="half" idx="1"/>
              </p:nvPr>
            </p:nvSpPr>
            <p:spPr/>
            <p:txBody>
              <a:bodyPr>
                <a:normAutofit/>
              </a:bodyPr>
              <a:lstStyle/>
              <a:p>
                <a:pPr marL="0" indent="0">
                  <a:buNone/>
                </a:pPr>
                <a:r>
                  <a:rPr lang="en-US" dirty="0">
                    <a:latin typeface="Cambria Math" panose="02040503050406030204" pitchFamily="18" charset="0"/>
                  </a:rPr>
                  <a:t>Solution:</a:t>
                </a:r>
              </a:p>
              <a:p>
                <a:pPr marL="0" indent="0">
                  <a:buNone/>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−3,</m:t>
                          </m:r>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−1</m:t>
                          </m:r>
                        </m:e>
                      </m:mr>
                      <m:mr>
                        <m:e>
                          <m:r>
                            <a:rPr lang="en-US" b="0" i="1" smtClean="0">
                              <a:latin typeface="Cambria Math" panose="02040503050406030204" pitchFamily="18" charset="0"/>
                            </a:rPr>
                            <m:t>         3</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ea typeface="Cambria Math" panose="02040503050406030204" pitchFamily="18" charset="0"/>
                            </a:rPr>
                            <m:t>&gt;</m:t>
                          </m:r>
                          <m:r>
                            <a:rPr lang="en-US" b="0" i="1" smtClean="0">
                              <a:latin typeface="Cambria Math" panose="02040503050406030204" pitchFamily="18" charset="0"/>
                              <a:ea typeface="Cambria Math" panose="02040503050406030204" pitchFamily="18" charset="0"/>
                            </a:rPr>
                            <m:t>−1</m:t>
                          </m:r>
                        </m:e>
                      </m:mr>
                    </m:m>
                  </m:oMath>
                </a14:m>
                <a:r>
                  <a:rPr lang="en-US" dirty="0">
                    <a:latin typeface="Cambria Math" panose="02040503050406030204" pitchFamily="18" charset="0"/>
                  </a:rPr>
                  <a:t>  </a:t>
                </a:r>
              </a:p>
              <a:p>
                <a:pPr marL="0" indent="0">
                  <a:buNone/>
                </a:pPr>
                <a:endParaRPr lang="en-US" dirty="0">
                  <a:latin typeface="Cambria Math" panose="02040503050406030204" pitchFamily="18" charset="0"/>
                </a:endParaRPr>
              </a:p>
              <a:p>
                <a:pPr marL="0" indent="0">
                  <a:buNone/>
                </a:pPr>
                <a:r>
                  <a:rPr lang="en-US" dirty="0">
                    <a:latin typeface="Cambria Math" panose="02040503050406030204" pitchFamily="18" charset="0"/>
                  </a:rPr>
                  <a:t>Now, let’s look at the limit of f(x) as x approaches -1 from the left </a:t>
                </a:r>
              </a:p>
              <a:p>
                <a:pPr marL="0" indent="0">
                  <a:buNone/>
                </a:pPr>
                <a:endParaRPr lang="en-US" dirty="0">
                  <a:latin typeface="Cambria Math" panose="02040503050406030204" pitchFamily="18" charset="0"/>
                </a:endParaRPr>
              </a:p>
              <a:p>
                <a:pPr marL="0" indent="0">
                  <a:buNone/>
                </a:pPr>
                <a14:m>
                  <m:oMath xmlns:m="http://schemas.openxmlformats.org/officeDocument/2006/math">
                    <m:m>
                      <m:mPr>
                        <m:mcs>
                          <m:mc>
                            <m:mcPr>
                              <m:count m:val="1"/>
                              <m:mcJc m:val="center"/>
                            </m:mcPr>
                          </m:mc>
                        </m:mcs>
                        <m:ctrlPr>
                          <a:rPr lang="en-US" i="1">
                            <a:latin typeface="Cambria Math" panose="02040503050406030204" pitchFamily="18" charset="0"/>
                          </a:rPr>
                        </m:ctrlPr>
                      </m:mPr>
                      <m:mr>
                        <m:e>
                          <m:func>
                            <m:funcPr>
                              <m:ctrlPr>
                                <a:rPr lang="en-US" i="1">
                                  <a:latin typeface="Cambria Math" panose="02040503050406030204" pitchFamily="18" charset="0"/>
                                </a:rPr>
                              </m:ctrlPr>
                            </m:funcPr>
                            <m:fName>
                              <m:r>
                                <m:rPr>
                                  <m:sty m:val="p"/>
                                  <m:brk m:alnAt="7"/>
                                </m:rPr>
                                <a:rPr lang="en-US">
                                  <a:latin typeface="Cambria Math" panose="02040503050406030204" pitchFamily="18" charset="0"/>
                                </a:rPr>
                                <m:t>l</m:t>
                              </m:r>
                              <m:r>
                                <m:rPr>
                                  <m:sty m:val="p"/>
                                </m:rPr>
                                <a:rPr lang="en-US">
                                  <a:latin typeface="Cambria Math" panose="02040503050406030204" pitchFamily="18" charset="0"/>
                                </a:rPr>
                                <m:t>im</m:t>
                              </m:r>
                            </m:fName>
                            <m:e/>
                          </m:func>
                        </m:e>
                      </m:mr>
                      <m:mr>
                        <m:e>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smtClean="0">
                              <a:solidFill>
                                <a:srgbClr val="FF0000"/>
                              </a:solidFill>
                              <a:latin typeface="Cambria Math" panose="02040503050406030204" pitchFamily="18" charset="0"/>
                              <a:ea typeface="Cambria Math" panose="02040503050406030204" pitchFamily="18" charset="0"/>
                            </a:rPr>
                            <m:t>−</m:t>
                          </m:r>
                          <m:sSup>
                            <m:sSupPr>
                              <m:ctrlPr>
                                <a:rPr lang="en-US" i="1">
                                  <a:solidFill>
                                    <a:srgbClr val="FF0000"/>
                                  </a:solidFill>
                                  <a:latin typeface="Cambria Math" panose="02040503050406030204" pitchFamily="18" charset="0"/>
                                  <a:ea typeface="Cambria Math" panose="02040503050406030204" pitchFamily="18" charset="0"/>
                                </a:rPr>
                              </m:ctrlPr>
                            </m:sSupPr>
                            <m:e>
                              <m:r>
                                <a:rPr lang="en-US" b="0" i="1" smtClean="0">
                                  <a:solidFill>
                                    <a:srgbClr val="FF0000"/>
                                  </a:solidFill>
                                  <a:latin typeface="Cambria Math" panose="02040503050406030204" pitchFamily="18" charset="0"/>
                                  <a:ea typeface="Cambria Math" panose="02040503050406030204" pitchFamily="18" charset="0"/>
                                </a:rPr>
                                <m:t>1</m:t>
                              </m:r>
                            </m:e>
                            <m:sup>
                              <m:r>
                                <a:rPr lang="en-US" i="1">
                                  <a:solidFill>
                                    <a:srgbClr val="FF0000"/>
                                  </a:solidFill>
                                  <a:latin typeface="Cambria Math" panose="02040503050406030204" pitchFamily="18" charset="0"/>
                                  <a:ea typeface="Cambria Math" panose="02040503050406030204" pitchFamily="18" charset="0"/>
                                </a:rPr>
                                <m:t>−</m:t>
                              </m:r>
                            </m:sup>
                          </m:sSup>
                        </m:e>
                      </m:mr>
                    </m:m>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=−2</m:t>
                    </m:r>
                  </m:oMath>
                </a14:m>
                <a:r>
                  <a:rPr lang="en-US" dirty="0">
                    <a:latin typeface="Cambria Math" panose="02040503050406030204" pitchFamily="18" charset="0"/>
                  </a:rPr>
                  <a:t> </a:t>
                </a:r>
              </a:p>
            </p:txBody>
          </p:sp>
        </mc:Choice>
        <mc:Fallback xmlns="">
          <p:sp>
            <p:nvSpPr>
              <p:cNvPr id="3" name="Content Placeholder 2">
                <a:extLst>
                  <a:ext uri="{FF2B5EF4-FFF2-40B4-BE49-F238E27FC236}">
                    <a16:creationId xmlns:a16="http://schemas.microsoft.com/office/drawing/2014/main" id="{F4DB7975-8108-4419-8AAF-F2BF29A3FB97}"/>
                  </a:ext>
                </a:extLst>
              </p:cNvPr>
              <p:cNvSpPr>
                <a:spLocks noGrp="1" noRot="1" noChangeAspect="1" noMove="1" noResize="1" noEditPoints="1" noAdjustHandles="1" noChangeArrowheads="1" noChangeShapeType="1" noTextEdit="1"/>
              </p:cNvSpPr>
              <p:nvPr>
                <p:ph sz="half" idx="1"/>
              </p:nvPr>
            </p:nvSpPr>
            <p:spPr>
              <a:blipFill>
                <a:blip r:embed="rId2"/>
                <a:stretch>
                  <a:fillRect l="-2471" t="-2381" r="-2824"/>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98208DA-B38F-41A4-A4A2-8C112B63820A}"/>
                  </a:ext>
                </a:extLst>
              </p14:cNvPr>
              <p14:cNvContentPartPr/>
              <p14:nvPr/>
            </p14:nvContentPartPr>
            <p14:xfrm>
              <a:off x="2119159" y="2275016"/>
              <a:ext cx="224640" cy="947880"/>
            </p14:xfrm>
          </p:contentPart>
        </mc:Choice>
        <mc:Fallback xmlns="">
          <p:pic>
            <p:nvPicPr>
              <p:cNvPr id="5" name="Ink 4">
                <a:extLst>
                  <a:ext uri="{FF2B5EF4-FFF2-40B4-BE49-F238E27FC236}">
                    <a16:creationId xmlns:a16="http://schemas.microsoft.com/office/drawing/2014/main" id="{A98208DA-B38F-41A4-A4A2-8C112B63820A}"/>
                  </a:ext>
                </a:extLst>
              </p:cNvPr>
              <p:cNvPicPr/>
              <p:nvPr/>
            </p:nvPicPr>
            <p:blipFill>
              <a:blip r:embed="rId4"/>
              <a:stretch>
                <a:fillRect/>
              </a:stretch>
            </p:blipFill>
            <p:spPr>
              <a:xfrm>
                <a:off x="2110159" y="2266016"/>
                <a:ext cx="242280" cy="965520"/>
              </a:xfrm>
              <a:prstGeom prst="rect">
                <a:avLst/>
              </a:prstGeom>
            </p:spPr>
          </p:pic>
        </mc:Fallback>
      </mc:AlternateContent>
      <p:pic>
        <p:nvPicPr>
          <p:cNvPr id="10242" name="Picture 2" descr="Image preview">
            <a:extLst>
              <a:ext uri="{FF2B5EF4-FFF2-40B4-BE49-F238E27FC236}">
                <a16:creationId xmlns:a16="http://schemas.microsoft.com/office/drawing/2014/main" id="{16AAC415-691A-430D-8DF6-AE39DED8BD1E}"/>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6587331" y="1825625"/>
            <a:ext cx="4351338" cy="43513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565FA985-DAF1-4DF3-AE0E-8C80BA62A835}"/>
                  </a:ext>
                </a:extLst>
              </p14:cNvPr>
              <p14:cNvContentPartPr/>
              <p14:nvPr/>
            </p14:nvContentPartPr>
            <p14:xfrm>
              <a:off x="8575913" y="4617572"/>
              <a:ext cx="349200" cy="326160"/>
            </p14:xfrm>
          </p:contentPart>
        </mc:Choice>
        <mc:Fallback xmlns="">
          <p:pic>
            <p:nvPicPr>
              <p:cNvPr id="4" name="Ink 3">
                <a:extLst>
                  <a:ext uri="{FF2B5EF4-FFF2-40B4-BE49-F238E27FC236}">
                    <a16:creationId xmlns:a16="http://schemas.microsoft.com/office/drawing/2014/main" id="{565FA985-DAF1-4DF3-AE0E-8C80BA62A835}"/>
                  </a:ext>
                </a:extLst>
              </p:cNvPr>
              <p:cNvPicPr/>
              <p:nvPr/>
            </p:nvPicPr>
            <p:blipFill>
              <a:blip r:embed="rId7"/>
              <a:stretch>
                <a:fillRect/>
              </a:stretch>
            </p:blipFill>
            <p:spPr>
              <a:xfrm>
                <a:off x="8557913" y="4599572"/>
                <a:ext cx="38484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3220B502-AF0C-4C5D-95CC-C914FCF8FC36}"/>
                  </a:ext>
                </a:extLst>
              </p14:cNvPr>
              <p14:cNvContentPartPr/>
              <p14:nvPr/>
            </p14:nvContentPartPr>
            <p14:xfrm>
              <a:off x="8841593" y="4839692"/>
              <a:ext cx="109080" cy="142200"/>
            </p14:xfrm>
          </p:contentPart>
        </mc:Choice>
        <mc:Fallback xmlns="">
          <p:pic>
            <p:nvPicPr>
              <p:cNvPr id="8" name="Ink 7">
                <a:extLst>
                  <a:ext uri="{FF2B5EF4-FFF2-40B4-BE49-F238E27FC236}">
                    <a16:creationId xmlns:a16="http://schemas.microsoft.com/office/drawing/2014/main" id="{3220B502-AF0C-4C5D-95CC-C914FCF8FC36}"/>
                  </a:ext>
                </a:extLst>
              </p:cNvPr>
              <p:cNvPicPr/>
              <p:nvPr/>
            </p:nvPicPr>
            <p:blipFill>
              <a:blip r:embed="rId9"/>
              <a:stretch>
                <a:fillRect/>
              </a:stretch>
            </p:blipFill>
            <p:spPr>
              <a:xfrm>
                <a:off x="8823593" y="4822052"/>
                <a:ext cx="144720" cy="177840"/>
              </a:xfrm>
              <a:prstGeom prst="rect">
                <a:avLst/>
              </a:prstGeom>
            </p:spPr>
          </p:pic>
        </mc:Fallback>
      </mc:AlternateContent>
    </p:spTree>
    <p:extLst>
      <p:ext uri="{BB962C8B-B14F-4D97-AF65-F5344CB8AC3E}">
        <p14:creationId xmlns:p14="http://schemas.microsoft.com/office/powerpoint/2010/main" val="16763747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041B2-19AA-48EF-B856-E65D3E288D95}"/>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DB7975-8108-4419-8AAF-F2BF29A3FB97}"/>
                  </a:ext>
                </a:extLst>
              </p:cNvPr>
              <p:cNvSpPr>
                <a:spLocks noGrp="1"/>
              </p:cNvSpPr>
              <p:nvPr>
                <p:ph sz="half" idx="1"/>
              </p:nvPr>
            </p:nvSpPr>
            <p:spPr/>
            <p:txBody>
              <a:bodyPr>
                <a:normAutofit/>
              </a:bodyPr>
              <a:lstStyle/>
              <a:p>
                <a:pPr marL="0" indent="0">
                  <a:buNone/>
                </a:pPr>
                <a:r>
                  <a:rPr lang="en-US" dirty="0">
                    <a:latin typeface="Cambria Math" panose="02040503050406030204" pitchFamily="18" charset="0"/>
                  </a:rPr>
                  <a:t>Solution:</a:t>
                </a:r>
              </a:p>
              <a:p>
                <a:pPr marL="0" indent="0">
                  <a:buNone/>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−3,</m:t>
                          </m:r>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−1</m:t>
                          </m:r>
                        </m:e>
                      </m:mr>
                      <m:mr>
                        <m:e>
                          <m:r>
                            <a:rPr lang="en-US" b="0" i="1" smtClean="0">
                              <a:latin typeface="Cambria Math" panose="02040503050406030204" pitchFamily="18" charset="0"/>
                            </a:rPr>
                            <m:t>         3</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ea typeface="Cambria Math" panose="02040503050406030204" pitchFamily="18" charset="0"/>
                            </a:rPr>
                            <m:t>&gt;</m:t>
                          </m:r>
                          <m:r>
                            <a:rPr lang="en-US" b="0" i="1" smtClean="0">
                              <a:latin typeface="Cambria Math" panose="02040503050406030204" pitchFamily="18" charset="0"/>
                              <a:ea typeface="Cambria Math" panose="02040503050406030204" pitchFamily="18" charset="0"/>
                            </a:rPr>
                            <m:t>−1</m:t>
                          </m:r>
                        </m:e>
                      </m:mr>
                    </m:m>
                  </m:oMath>
                </a14:m>
                <a:r>
                  <a:rPr lang="en-US" dirty="0">
                    <a:latin typeface="Cambria Math" panose="02040503050406030204" pitchFamily="18" charset="0"/>
                  </a:rPr>
                  <a:t>  </a:t>
                </a:r>
              </a:p>
              <a:p>
                <a:pPr marL="0" indent="0">
                  <a:buNone/>
                </a:pPr>
                <a:endParaRPr lang="en-US" dirty="0">
                  <a:latin typeface="Cambria Math" panose="02040503050406030204" pitchFamily="18" charset="0"/>
                </a:endParaRPr>
              </a:p>
              <a:p>
                <a:pPr marL="0" indent="0">
                  <a:buNone/>
                </a:pPr>
                <a:r>
                  <a:rPr lang="en-US" dirty="0">
                    <a:latin typeface="Cambria Math" panose="02040503050406030204" pitchFamily="18" charset="0"/>
                  </a:rPr>
                  <a:t>Next, we look at the limit of f(x) as x approaches -1 from the right </a:t>
                </a:r>
              </a:p>
              <a:p>
                <a:pPr marL="0" indent="0">
                  <a:buNone/>
                </a:pPr>
                <a:endParaRPr lang="en-US" dirty="0">
                  <a:latin typeface="Cambria Math" panose="02040503050406030204" pitchFamily="18" charset="0"/>
                </a:endParaRPr>
              </a:p>
              <a:p>
                <a:pPr marL="0" indent="0">
                  <a:buNone/>
                </a:pPr>
                <a14:m>
                  <m:oMath xmlns:m="http://schemas.openxmlformats.org/officeDocument/2006/math">
                    <m:m>
                      <m:mPr>
                        <m:mcs>
                          <m:mc>
                            <m:mcPr>
                              <m:count m:val="1"/>
                              <m:mcJc m:val="center"/>
                            </m:mcPr>
                          </m:mc>
                        </m:mcs>
                        <m:ctrlPr>
                          <a:rPr lang="en-US" i="1">
                            <a:latin typeface="Cambria Math" panose="02040503050406030204" pitchFamily="18" charset="0"/>
                          </a:rPr>
                        </m:ctrlPr>
                      </m:mPr>
                      <m:mr>
                        <m:e>
                          <m:func>
                            <m:funcPr>
                              <m:ctrlPr>
                                <a:rPr lang="en-US" i="1">
                                  <a:latin typeface="Cambria Math" panose="02040503050406030204" pitchFamily="18" charset="0"/>
                                </a:rPr>
                              </m:ctrlPr>
                            </m:funcPr>
                            <m:fName>
                              <m:r>
                                <m:rPr>
                                  <m:sty m:val="p"/>
                                  <m:brk m:alnAt="7"/>
                                </m:rPr>
                                <a:rPr lang="en-US">
                                  <a:latin typeface="Cambria Math" panose="02040503050406030204" pitchFamily="18" charset="0"/>
                                </a:rPr>
                                <m:t>l</m:t>
                              </m:r>
                              <m:r>
                                <m:rPr>
                                  <m:sty m:val="p"/>
                                </m:rPr>
                                <a:rPr lang="en-US">
                                  <a:latin typeface="Cambria Math" panose="02040503050406030204" pitchFamily="18" charset="0"/>
                                </a:rPr>
                                <m:t>im</m:t>
                              </m:r>
                            </m:fName>
                            <m:e/>
                          </m:func>
                        </m:e>
                      </m:mr>
                      <m:mr>
                        <m:e>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smtClean="0">
                              <a:solidFill>
                                <a:srgbClr val="FF0000"/>
                              </a:solidFill>
                              <a:latin typeface="Cambria Math" panose="02040503050406030204" pitchFamily="18" charset="0"/>
                              <a:ea typeface="Cambria Math" panose="02040503050406030204" pitchFamily="18" charset="0"/>
                            </a:rPr>
                            <m:t>−</m:t>
                          </m:r>
                          <m:sSup>
                            <m:sSupPr>
                              <m:ctrlPr>
                                <a:rPr lang="en-US" i="1">
                                  <a:solidFill>
                                    <a:srgbClr val="FF0000"/>
                                  </a:solidFill>
                                  <a:latin typeface="Cambria Math" panose="02040503050406030204" pitchFamily="18" charset="0"/>
                                  <a:ea typeface="Cambria Math" panose="02040503050406030204" pitchFamily="18" charset="0"/>
                                </a:rPr>
                              </m:ctrlPr>
                            </m:sSupPr>
                            <m:e>
                              <m:r>
                                <a:rPr lang="en-US" b="0" i="1" smtClean="0">
                                  <a:solidFill>
                                    <a:srgbClr val="FF0000"/>
                                  </a:solidFill>
                                  <a:latin typeface="Cambria Math" panose="02040503050406030204" pitchFamily="18" charset="0"/>
                                  <a:ea typeface="Cambria Math" panose="02040503050406030204" pitchFamily="18" charset="0"/>
                                </a:rPr>
                                <m:t>1</m:t>
                              </m:r>
                            </m:e>
                            <m:sup>
                              <m:r>
                                <a:rPr lang="en-US" b="0" i="1" smtClean="0">
                                  <a:solidFill>
                                    <a:srgbClr val="FF0000"/>
                                  </a:solidFill>
                                  <a:latin typeface="Cambria Math" panose="02040503050406030204" pitchFamily="18" charset="0"/>
                                  <a:ea typeface="Cambria Math" panose="02040503050406030204" pitchFamily="18" charset="0"/>
                                </a:rPr>
                                <m:t>+</m:t>
                              </m:r>
                            </m:sup>
                          </m:sSup>
                        </m:e>
                      </m:mr>
                    </m:m>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=−3</m:t>
                    </m:r>
                  </m:oMath>
                </a14:m>
                <a:r>
                  <a:rPr lang="en-US" dirty="0">
                    <a:latin typeface="Cambria Math" panose="02040503050406030204" pitchFamily="18" charset="0"/>
                  </a:rPr>
                  <a:t> </a:t>
                </a:r>
              </a:p>
            </p:txBody>
          </p:sp>
        </mc:Choice>
        <mc:Fallback xmlns="">
          <p:sp>
            <p:nvSpPr>
              <p:cNvPr id="3" name="Content Placeholder 2">
                <a:extLst>
                  <a:ext uri="{FF2B5EF4-FFF2-40B4-BE49-F238E27FC236}">
                    <a16:creationId xmlns:a16="http://schemas.microsoft.com/office/drawing/2014/main" id="{F4DB7975-8108-4419-8AAF-F2BF29A3FB97}"/>
                  </a:ext>
                </a:extLst>
              </p:cNvPr>
              <p:cNvSpPr>
                <a:spLocks noGrp="1" noRot="1" noChangeAspect="1" noMove="1" noResize="1" noEditPoints="1" noAdjustHandles="1" noChangeArrowheads="1" noChangeShapeType="1" noTextEdit="1"/>
              </p:cNvSpPr>
              <p:nvPr>
                <p:ph sz="half" idx="1"/>
              </p:nvPr>
            </p:nvSpPr>
            <p:spPr>
              <a:blipFill>
                <a:blip r:embed="rId2"/>
                <a:stretch>
                  <a:fillRect l="-2471" t="-2381" r="-3765"/>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98208DA-B38F-41A4-A4A2-8C112B63820A}"/>
                  </a:ext>
                </a:extLst>
              </p14:cNvPr>
              <p14:cNvContentPartPr/>
              <p14:nvPr/>
            </p14:nvContentPartPr>
            <p14:xfrm>
              <a:off x="2119159" y="2275016"/>
              <a:ext cx="224640" cy="947880"/>
            </p14:xfrm>
          </p:contentPart>
        </mc:Choice>
        <mc:Fallback xmlns="">
          <p:pic>
            <p:nvPicPr>
              <p:cNvPr id="5" name="Ink 4">
                <a:extLst>
                  <a:ext uri="{FF2B5EF4-FFF2-40B4-BE49-F238E27FC236}">
                    <a16:creationId xmlns:a16="http://schemas.microsoft.com/office/drawing/2014/main" id="{A98208DA-B38F-41A4-A4A2-8C112B63820A}"/>
                  </a:ext>
                </a:extLst>
              </p:cNvPr>
              <p:cNvPicPr/>
              <p:nvPr/>
            </p:nvPicPr>
            <p:blipFill>
              <a:blip r:embed="rId4"/>
              <a:stretch>
                <a:fillRect/>
              </a:stretch>
            </p:blipFill>
            <p:spPr>
              <a:xfrm>
                <a:off x="2110159" y="2266016"/>
                <a:ext cx="242280" cy="965520"/>
              </a:xfrm>
              <a:prstGeom prst="rect">
                <a:avLst/>
              </a:prstGeom>
            </p:spPr>
          </p:pic>
        </mc:Fallback>
      </mc:AlternateContent>
      <p:pic>
        <p:nvPicPr>
          <p:cNvPr id="10242" name="Picture 2" descr="Image preview">
            <a:extLst>
              <a:ext uri="{FF2B5EF4-FFF2-40B4-BE49-F238E27FC236}">
                <a16:creationId xmlns:a16="http://schemas.microsoft.com/office/drawing/2014/main" id="{16AAC415-691A-430D-8DF6-AE39DED8BD1E}"/>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6587331" y="1825625"/>
            <a:ext cx="4351338" cy="43513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223736DE-44EE-4C29-A3D9-EC85E65AE62C}"/>
                  </a:ext>
                </a:extLst>
              </p14:cNvPr>
              <p14:cNvContentPartPr/>
              <p14:nvPr/>
            </p14:nvContentPartPr>
            <p14:xfrm>
              <a:off x="8918993" y="5061092"/>
              <a:ext cx="187200" cy="513360"/>
            </p14:xfrm>
          </p:contentPart>
        </mc:Choice>
        <mc:Fallback xmlns="">
          <p:pic>
            <p:nvPicPr>
              <p:cNvPr id="7" name="Ink 6">
                <a:extLst>
                  <a:ext uri="{FF2B5EF4-FFF2-40B4-BE49-F238E27FC236}">
                    <a16:creationId xmlns:a16="http://schemas.microsoft.com/office/drawing/2014/main" id="{223736DE-44EE-4C29-A3D9-EC85E65AE62C}"/>
                  </a:ext>
                </a:extLst>
              </p:cNvPr>
              <p:cNvPicPr/>
              <p:nvPr/>
            </p:nvPicPr>
            <p:blipFill>
              <a:blip r:embed="rId7"/>
              <a:stretch>
                <a:fillRect/>
              </a:stretch>
            </p:blipFill>
            <p:spPr>
              <a:xfrm>
                <a:off x="8900993" y="5043105"/>
                <a:ext cx="222840" cy="548975"/>
              </a:xfrm>
              <a:prstGeom prst="rect">
                <a:avLst/>
              </a:prstGeom>
            </p:spPr>
          </p:pic>
        </mc:Fallback>
      </mc:AlternateContent>
    </p:spTree>
    <p:extLst>
      <p:ext uri="{BB962C8B-B14F-4D97-AF65-F5344CB8AC3E}">
        <p14:creationId xmlns:p14="http://schemas.microsoft.com/office/powerpoint/2010/main" val="6754817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041B2-19AA-48EF-B856-E65D3E288D95}"/>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DB7975-8108-4419-8AAF-F2BF29A3FB97}"/>
                  </a:ext>
                </a:extLst>
              </p:cNvPr>
              <p:cNvSpPr>
                <a:spLocks noGrp="1"/>
              </p:cNvSpPr>
              <p:nvPr>
                <p:ph sz="half" idx="1"/>
              </p:nvPr>
            </p:nvSpPr>
            <p:spPr/>
            <p:txBody>
              <a:bodyPr>
                <a:normAutofit/>
              </a:bodyPr>
              <a:lstStyle/>
              <a:p>
                <a:pPr marL="0" indent="0">
                  <a:buNone/>
                </a:pPr>
                <a:r>
                  <a:rPr lang="en-US" dirty="0">
                    <a:latin typeface="Cambria Math" panose="02040503050406030204" pitchFamily="18" charset="0"/>
                  </a:rPr>
                  <a:t>Solution:</a:t>
                </a:r>
              </a:p>
              <a:p>
                <a:pPr marL="0" indent="0">
                  <a:buNone/>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−3,</m:t>
                          </m:r>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−1</m:t>
                          </m:r>
                        </m:e>
                      </m:mr>
                      <m:mr>
                        <m:e>
                          <m:r>
                            <a:rPr lang="en-US" b="0" i="1" smtClean="0">
                              <a:latin typeface="Cambria Math" panose="02040503050406030204" pitchFamily="18" charset="0"/>
                            </a:rPr>
                            <m:t>         3</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ea typeface="Cambria Math" panose="02040503050406030204" pitchFamily="18" charset="0"/>
                            </a:rPr>
                            <m:t>&gt;</m:t>
                          </m:r>
                          <m:r>
                            <a:rPr lang="en-US" b="0" i="1" smtClean="0">
                              <a:latin typeface="Cambria Math" panose="02040503050406030204" pitchFamily="18" charset="0"/>
                              <a:ea typeface="Cambria Math" panose="02040503050406030204" pitchFamily="18" charset="0"/>
                            </a:rPr>
                            <m:t>−1</m:t>
                          </m:r>
                        </m:e>
                      </m:mr>
                    </m:m>
                  </m:oMath>
                </a14:m>
                <a:r>
                  <a:rPr lang="en-US" dirty="0">
                    <a:latin typeface="Cambria Math" panose="02040503050406030204" pitchFamily="18" charset="0"/>
                  </a:rPr>
                  <a:t>  </a:t>
                </a:r>
              </a:p>
              <a:p>
                <a:pPr marL="0" indent="0">
                  <a:buNone/>
                </a:pPr>
                <a:endParaRPr lang="en-US" dirty="0">
                  <a:latin typeface="Cambria Math" panose="02040503050406030204" pitchFamily="18" charset="0"/>
                </a:endParaRPr>
              </a:p>
              <a:p>
                <a:pPr marL="0" indent="0">
                  <a:buNone/>
                </a:pPr>
                <a:r>
                  <a:rPr lang="en-US" dirty="0">
                    <a:latin typeface="Cambria Math" panose="02040503050406030204" pitchFamily="18" charset="0"/>
                  </a:rPr>
                  <a:t>Therefore the limit of f(x) as x approaches -1 from the left does not equal the limit of f(x) as x approaches -1 from the right.</a:t>
                </a:r>
              </a:p>
            </p:txBody>
          </p:sp>
        </mc:Choice>
        <mc:Fallback xmlns="">
          <p:sp>
            <p:nvSpPr>
              <p:cNvPr id="3" name="Content Placeholder 2">
                <a:extLst>
                  <a:ext uri="{FF2B5EF4-FFF2-40B4-BE49-F238E27FC236}">
                    <a16:creationId xmlns:a16="http://schemas.microsoft.com/office/drawing/2014/main" id="{F4DB7975-8108-4419-8AAF-F2BF29A3FB97}"/>
                  </a:ext>
                </a:extLst>
              </p:cNvPr>
              <p:cNvSpPr>
                <a:spLocks noGrp="1" noRot="1" noChangeAspect="1" noMove="1" noResize="1" noEditPoints="1" noAdjustHandles="1" noChangeArrowheads="1" noChangeShapeType="1" noTextEdit="1"/>
              </p:cNvSpPr>
              <p:nvPr>
                <p:ph sz="half" idx="1"/>
              </p:nvPr>
            </p:nvSpPr>
            <p:spPr>
              <a:blipFill>
                <a:blip r:embed="rId2"/>
                <a:stretch>
                  <a:fillRect l="-2471" t="-2381" r="-235"/>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98208DA-B38F-41A4-A4A2-8C112B63820A}"/>
                  </a:ext>
                </a:extLst>
              </p14:cNvPr>
              <p14:cNvContentPartPr/>
              <p14:nvPr/>
            </p14:nvContentPartPr>
            <p14:xfrm>
              <a:off x="2119159" y="2275016"/>
              <a:ext cx="224640" cy="947880"/>
            </p14:xfrm>
          </p:contentPart>
        </mc:Choice>
        <mc:Fallback xmlns="">
          <p:pic>
            <p:nvPicPr>
              <p:cNvPr id="5" name="Ink 4">
                <a:extLst>
                  <a:ext uri="{FF2B5EF4-FFF2-40B4-BE49-F238E27FC236}">
                    <a16:creationId xmlns:a16="http://schemas.microsoft.com/office/drawing/2014/main" id="{A98208DA-B38F-41A4-A4A2-8C112B63820A}"/>
                  </a:ext>
                </a:extLst>
              </p:cNvPr>
              <p:cNvPicPr/>
              <p:nvPr/>
            </p:nvPicPr>
            <p:blipFill>
              <a:blip r:embed="rId4"/>
              <a:stretch>
                <a:fillRect/>
              </a:stretch>
            </p:blipFill>
            <p:spPr>
              <a:xfrm>
                <a:off x="2110159" y="2266016"/>
                <a:ext cx="242280" cy="965520"/>
              </a:xfrm>
              <a:prstGeom prst="rect">
                <a:avLst/>
              </a:prstGeom>
            </p:spPr>
          </p:pic>
        </mc:Fallback>
      </mc:AlternateContent>
      <p:pic>
        <p:nvPicPr>
          <p:cNvPr id="10242" name="Picture 2" descr="Image preview">
            <a:extLst>
              <a:ext uri="{FF2B5EF4-FFF2-40B4-BE49-F238E27FC236}">
                <a16:creationId xmlns:a16="http://schemas.microsoft.com/office/drawing/2014/main" id="{16AAC415-691A-430D-8DF6-AE39DED8BD1E}"/>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6587331" y="1825625"/>
            <a:ext cx="4351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2085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041B2-19AA-48EF-B856-E65D3E288D95}"/>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DB7975-8108-4419-8AAF-F2BF29A3FB97}"/>
                  </a:ext>
                </a:extLst>
              </p:cNvPr>
              <p:cNvSpPr>
                <a:spLocks noGrp="1"/>
              </p:cNvSpPr>
              <p:nvPr>
                <p:ph sz="half" idx="1"/>
              </p:nvPr>
            </p:nvSpPr>
            <p:spPr/>
            <p:txBody>
              <a:bodyPr>
                <a:normAutofit/>
              </a:bodyPr>
              <a:lstStyle/>
              <a:p>
                <a:pPr marL="0" indent="0">
                  <a:buNone/>
                </a:pPr>
                <a:r>
                  <a:rPr lang="en-US" dirty="0">
                    <a:latin typeface="Cambria Math" panose="02040503050406030204" pitchFamily="18" charset="0"/>
                  </a:rPr>
                  <a:t>Solution:</a:t>
                </a:r>
              </a:p>
              <a:p>
                <a:pPr marL="0" indent="0">
                  <a:buNone/>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−3,</m:t>
                          </m:r>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−1</m:t>
                          </m:r>
                        </m:e>
                      </m:mr>
                      <m:mr>
                        <m:e>
                          <m:r>
                            <a:rPr lang="en-US" b="0" i="1" smtClean="0">
                              <a:latin typeface="Cambria Math" panose="02040503050406030204" pitchFamily="18" charset="0"/>
                            </a:rPr>
                            <m:t>         3</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ea typeface="Cambria Math" panose="02040503050406030204" pitchFamily="18" charset="0"/>
                            </a:rPr>
                            <m:t>&gt;</m:t>
                          </m:r>
                          <m:r>
                            <a:rPr lang="en-US" b="0" i="1" smtClean="0">
                              <a:latin typeface="Cambria Math" panose="02040503050406030204" pitchFamily="18" charset="0"/>
                              <a:ea typeface="Cambria Math" panose="02040503050406030204" pitchFamily="18" charset="0"/>
                            </a:rPr>
                            <m:t>−1</m:t>
                          </m:r>
                        </m:e>
                      </m:mr>
                    </m:m>
                  </m:oMath>
                </a14:m>
                <a:r>
                  <a:rPr lang="en-US" dirty="0">
                    <a:latin typeface="Cambria Math" panose="02040503050406030204" pitchFamily="18" charset="0"/>
                  </a:rPr>
                  <a:t>  </a:t>
                </a:r>
              </a:p>
              <a:p>
                <a:pPr marL="0" indent="0">
                  <a:buNone/>
                </a:pPr>
                <a:endParaRPr lang="en-US" dirty="0">
                  <a:latin typeface="Cambria Math" panose="02040503050406030204" pitchFamily="18" charset="0"/>
                </a:endParaRPr>
              </a:p>
              <a:p>
                <a:pPr marL="0" indent="0">
                  <a:buNone/>
                </a:pPr>
                <a:r>
                  <a:rPr lang="en-US" dirty="0">
                    <a:latin typeface="Cambria Math" panose="02040503050406030204" pitchFamily="18" charset="0"/>
                  </a:rPr>
                  <a:t>In other words,</a:t>
                </a:r>
              </a:p>
              <a:p>
                <a:pPr marL="0" indent="0">
                  <a:buNone/>
                </a:pPr>
                <a14:m>
                  <m:oMath xmlns:m="http://schemas.openxmlformats.org/officeDocument/2006/math">
                    <m:m>
                      <m:mPr>
                        <m:mcs>
                          <m:mc>
                            <m:mcPr>
                              <m:count m:val="1"/>
                              <m:mcJc m:val="center"/>
                            </m:mcPr>
                          </m:mc>
                        </m:mcs>
                        <m:ctrlPr>
                          <a:rPr lang="en-US" i="1">
                            <a:latin typeface="Cambria Math" panose="02040503050406030204" pitchFamily="18" charset="0"/>
                          </a:rPr>
                        </m:ctrlPr>
                      </m:mPr>
                      <m:mr>
                        <m:e>
                          <m:func>
                            <m:funcPr>
                              <m:ctrlPr>
                                <a:rPr lang="en-US" i="1">
                                  <a:latin typeface="Cambria Math" panose="02040503050406030204" pitchFamily="18" charset="0"/>
                                </a:rPr>
                              </m:ctrlPr>
                            </m:funcPr>
                            <m:fName>
                              <m:r>
                                <m:rPr>
                                  <m:sty m:val="p"/>
                                  <m:brk m:alnAt="7"/>
                                </m:rPr>
                                <a:rPr lang="en-US">
                                  <a:latin typeface="Cambria Math" panose="02040503050406030204" pitchFamily="18" charset="0"/>
                                </a:rPr>
                                <m:t>l</m:t>
                              </m:r>
                              <m:r>
                                <m:rPr>
                                  <m:sty m:val="p"/>
                                </m:rPr>
                                <a:rPr lang="en-US">
                                  <a:latin typeface="Cambria Math" panose="02040503050406030204" pitchFamily="18" charset="0"/>
                                </a:rPr>
                                <m:t>im</m:t>
                              </m:r>
                            </m:fName>
                            <m:e/>
                          </m:func>
                        </m:e>
                      </m:mr>
                      <m:mr>
                        <m:e>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m:t>
                              </m:r>
                            </m:e>
                            <m:sup>
                              <m:r>
                                <a:rPr lang="en-US" b="0" i="1" smtClean="0">
                                  <a:latin typeface="Cambria Math" panose="02040503050406030204" pitchFamily="18" charset="0"/>
                                  <a:ea typeface="Cambria Math" panose="02040503050406030204" pitchFamily="18" charset="0"/>
                                </a:rPr>
                                <m:t>−</m:t>
                              </m:r>
                            </m:sup>
                          </m:sSup>
                        </m:e>
                      </m:mr>
                    </m:m>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smtClean="0">
                        <a:latin typeface="Cambria Math" panose="02040503050406030204" pitchFamily="18" charset="0"/>
                        <a:ea typeface="Cambria Math" panose="02040503050406030204" pitchFamily="18" charset="0"/>
                      </a:rPr>
                      <m:t>≠</m:t>
                    </m:r>
                    <m:m>
                      <m:mPr>
                        <m:mcs>
                          <m:mc>
                            <m:mcPr>
                              <m:count m:val="1"/>
                              <m:mcJc m:val="center"/>
                            </m:mcPr>
                          </m:mc>
                        </m:mcs>
                        <m:ctrlPr>
                          <a:rPr lang="en-US" i="1">
                            <a:latin typeface="Cambria Math" panose="02040503050406030204" pitchFamily="18" charset="0"/>
                          </a:rPr>
                        </m:ctrlPr>
                      </m:mPr>
                      <m:mr>
                        <m:e>
                          <m:func>
                            <m:funcPr>
                              <m:ctrlPr>
                                <a:rPr lang="en-US" i="1">
                                  <a:latin typeface="Cambria Math" panose="02040503050406030204" pitchFamily="18" charset="0"/>
                                </a:rPr>
                              </m:ctrlPr>
                            </m:funcPr>
                            <m:fName>
                              <m:r>
                                <m:rPr>
                                  <m:sty m:val="p"/>
                                  <m:brk m:alnAt="7"/>
                                </m:rPr>
                                <a:rPr lang="en-US">
                                  <a:latin typeface="Cambria Math" panose="02040503050406030204" pitchFamily="18" charset="0"/>
                                </a:rPr>
                                <m:t>l</m:t>
                              </m:r>
                              <m:r>
                                <m:rPr>
                                  <m:sty m:val="p"/>
                                </m:rPr>
                                <a:rPr lang="en-US">
                                  <a:latin typeface="Cambria Math" panose="02040503050406030204" pitchFamily="18" charset="0"/>
                                </a:rPr>
                                <m:t>im</m:t>
                              </m:r>
                            </m:fName>
                            <m:e/>
                          </m:func>
                        </m:e>
                      </m:mr>
                      <m:mr>
                        <m:e>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m:t>
                              </m:r>
                            </m:e>
                            <m:sup>
                              <m:r>
                                <a:rPr lang="en-US" i="1">
                                  <a:latin typeface="Cambria Math" panose="02040503050406030204" pitchFamily="18" charset="0"/>
                                  <a:ea typeface="Cambria Math" panose="02040503050406030204" pitchFamily="18" charset="0"/>
                                </a:rPr>
                                <m:t>+</m:t>
                              </m:r>
                            </m:sup>
                          </m:sSup>
                        </m:e>
                      </m:mr>
                    </m:m>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latin typeface="Cambria Math" panose="02040503050406030204" pitchFamily="18" charset="0"/>
                  </a:rPr>
                  <a:t> </a:t>
                </a:r>
              </a:p>
            </p:txBody>
          </p:sp>
        </mc:Choice>
        <mc:Fallback xmlns="">
          <p:sp>
            <p:nvSpPr>
              <p:cNvPr id="3" name="Content Placeholder 2">
                <a:extLst>
                  <a:ext uri="{FF2B5EF4-FFF2-40B4-BE49-F238E27FC236}">
                    <a16:creationId xmlns:a16="http://schemas.microsoft.com/office/drawing/2014/main" id="{F4DB7975-8108-4419-8AAF-F2BF29A3FB97}"/>
                  </a:ext>
                </a:extLst>
              </p:cNvPr>
              <p:cNvSpPr>
                <a:spLocks noGrp="1" noRot="1" noChangeAspect="1" noMove="1" noResize="1" noEditPoints="1" noAdjustHandles="1" noChangeArrowheads="1" noChangeShapeType="1" noTextEdit="1"/>
              </p:cNvSpPr>
              <p:nvPr>
                <p:ph sz="half" idx="1"/>
              </p:nvPr>
            </p:nvSpPr>
            <p:spPr>
              <a:blipFill>
                <a:blip r:embed="rId2"/>
                <a:stretch>
                  <a:fillRect l="-2471" t="-2381"/>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98208DA-B38F-41A4-A4A2-8C112B63820A}"/>
                  </a:ext>
                </a:extLst>
              </p14:cNvPr>
              <p14:cNvContentPartPr/>
              <p14:nvPr/>
            </p14:nvContentPartPr>
            <p14:xfrm>
              <a:off x="2119159" y="2275016"/>
              <a:ext cx="224640" cy="947880"/>
            </p14:xfrm>
          </p:contentPart>
        </mc:Choice>
        <mc:Fallback xmlns="">
          <p:pic>
            <p:nvPicPr>
              <p:cNvPr id="5" name="Ink 4">
                <a:extLst>
                  <a:ext uri="{FF2B5EF4-FFF2-40B4-BE49-F238E27FC236}">
                    <a16:creationId xmlns:a16="http://schemas.microsoft.com/office/drawing/2014/main" id="{A98208DA-B38F-41A4-A4A2-8C112B63820A}"/>
                  </a:ext>
                </a:extLst>
              </p:cNvPr>
              <p:cNvPicPr/>
              <p:nvPr/>
            </p:nvPicPr>
            <p:blipFill>
              <a:blip r:embed="rId4"/>
              <a:stretch>
                <a:fillRect/>
              </a:stretch>
            </p:blipFill>
            <p:spPr>
              <a:xfrm>
                <a:off x="2110159" y="2266016"/>
                <a:ext cx="242280" cy="965520"/>
              </a:xfrm>
              <a:prstGeom prst="rect">
                <a:avLst/>
              </a:prstGeom>
            </p:spPr>
          </p:pic>
        </mc:Fallback>
      </mc:AlternateContent>
      <p:pic>
        <p:nvPicPr>
          <p:cNvPr id="10242" name="Picture 2" descr="Image preview">
            <a:extLst>
              <a:ext uri="{FF2B5EF4-FFF2-40B4-BE49-F238E27FC236}">
                <a16:creationId xmlns:a16="http://schemas.microsoft.com/office/drawing/2014/main" id="{16AAC415-691A-430D-8DF6-AE39DED8BD1E}"/>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6587331" y="1825625"/>
            <a:ext cx="4351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924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4BAAB-DC31-4204-800E-DB63E03A1AD3}"/>
              </a:ext>
            </a:extLst>
          </p:cNvPr>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28AA08-A710-4A0B-A9D3-E8F5A574D5AF}"/>
                  </a:ext>
                </a:extLst>
              </p:cNvPr>
              <p:cNvSpPr>
                <a:spLocks noGrp="1"/>
              </p:cNvSpPr>
              <p:nvPr>
                <p:ph sz="half" idx="1"/>
              </p:nvPr>
            </p:nvSpPr>
            <p:spPr/>
            <p:txBody>
              <a:bodyPr/>
              <a:lstStyle/>
              <a:p>
                <a:pPr marL="0" indent="0">
                  <a:buNone/>
                </a:pPr>
                <a:r>
                  <a:rPr lang="en-US" dirty="0"/>
                  <a:t>Suppose that we wish to determine </a:t>
                </a:r>
                <a14:m>
                  <m:oMath xmlns:m="http://schemas.openxmlformats.org/officeDocument/2006/math">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𝑙</m:t>
                          </m:r>
                          <m:r>
                            <a:rPr lang="en-US" b="0" i="1" smtClean="0">
                              <a:latin typeface="Cambria Math" panose="02040503050406030204" pitchFamily="18" charset="0"/>
                            </a:rPr>
                            <m:t>𝑖𝑚</m:t>
                          </m:r>
                        </m:e>
                      </m:mr>
                      <m:mr>
                        <m:e>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→3</m:t>
                          </m:r>
                        </m:e>
                      </m:mr>
                    </m:m>
                    <m:sSup>
                      <m:sSupPr>
                        <m:ctrlPr>
                          <a:rPr lang="en-US"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+6</m:t>
                    </m:r>
                    <m:r>
                      <a:rPr lang="en-US" b="0" i="1" smtClean="0">
                        <a:latin typeface="Cambria Math" panose="02040503050406030204" pitchFamily="18" charset="0"/>
                      </a:rPr>
                      <m:t>𝑥</m:t>
                    </m:r>
                    <m:r>
                      <a:rPr lang="en-US" b="0" i="1" smtClean="0">
                        <a:latin typeface="Cambria Math" panose="02040503050406030204" pitchFamily="18" charset="0"/>
                      </a:rPr>
                      <m:t>−5)</m:t>
                    </m:r>
                  </m:oMath>
                </a14:m>
                <a:r>
                  <a:rPr lang="en-US" dirty="0"/>
                  <a:t> .</a:t>
                </a:r>
              </a:p>
              <a:p>
                <a:pPr marL="0" indent="0">
                  <a:buNone/>
                </a:pPr>
                <a:r>
                  <a:rPr lang="en-US" dirty="0"/>
                  <a:t>We can draw the graph of </a:t>
                </a:r>
                <a:endParaRPr lang="en-US" b="0" i="1" dirty="0">
                  <a:latin typeface="Cambria Math" panose="02040503050406030204" pitchFamily="18" charset="0"/>
                </a:endParaRPr>
              </a:p>
              <a:p>
                <a:pPr marL="0" indent="0">
                  <a:buNone/>
                </a:pP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+6</m:t>
                    </m:r>
                    <m:r>
                      <a:rPr lang="en-US" b="0" i="1" smtClean="0">
                        <a:latin typeface="Cambria Math" panose="02040503050406030204" pitchFamily="18" charset="0"/>
                      </a:rPr>
                      <m:t>𝑥</m:t>
                    </m:r>
                    <m:r>
                      <a:rPr lang="en-US" b="0" i="1" smtClean="0">
                        <a:latin typeface="Cambria Math" panose="02040503050406030204" pitchFamily="18" charset="0"/>
                      </a:rPr>
                      <m:t>−5</m:t>
                    </m:r>
                  </m:oMath>
                </a14:m>
                <a:r>
                  <a:rPr lang="en-US" dirty="0"/>
                  <a:t>  </a:t>
                </a:r>
              </a:p>
            </p:txBody>
          </p:sp>
        </mc:Choice>
        <mc:Fallback xmlns="">
          <p:sp>
            <p:nvSpPr>
              <p:cNvPr id="3" name="Content Placeholder 2">
                <a:extLst>
                  <a:ext uri="{FF2B5EF4-FFF2-40B4-BE49-F238E27FC236}">
                    <a16:creationId xmlns:a16="http://schemas.microsoft.com/office/drawing/2014/main" id="{2E28AA08-A710-4A0B-A9D3-E8F5A574D5AF}"/>
                  </a:ext>
                </a:extLst>
              </p:cNvPr>
              <p:cNvSpPr>
                <a:spLocks noGrp="1" noRot="1" noChangeAspect="1" noMove="1" noResize="1" noEditPoints="1" noAdjustHandles="1" noChangeArrowheads="1" noChangeShapeType="1" noTextEdit="1"/>
              </p:cNvSpPr>
              <p:nvPr>
                <p:ph sz="half" idx="1"/>
              </p:nvPr>
            </p:nvSpPr>
            <p:spPr>
              <a:blipFill>
                <a:blip r:embed="rId2"/>
                <a:stretch>
                  <a:fillRect l="-2471" t="-2241"/>
                </a:stretch>
              </a:blipFill>
            </p:spPr>
            <p:txBody>
              <a:bodyPr/>
              <a:lstStyle/>
              <a:p>
                <a:r>
                  <a:rPr lang="en-US">
                    <a:noFill/>
                  </a:rPr>
                  <a:t> </a:t>
                </a:r>
              </a:p>
            </p:txBody>
          </p:sp>
        </mc:Fallback>
      </mc:AlternateContent>
      <p:sp>
        <p:nvSpPr>
          <p:cNvPr id="7" name="Content Placeholder 6">
            <a:extLst>
              <a:ext uri="{FF2B5EF4-FFF2-40B4-BE49-F238E27FC236}">
                <a16:creationId xmlns:a16="http://schemas.microsoft.com/office/drawing/2014/main" id="{5E7390D6-9EC2-4758-870F-47068BC3B585}"/>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5460218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041B2-19AA-48EF-B856-E65D3E288D95}"/>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DB7975-8108-4419-8AAF-F2BF29A3FB97}"/>
                  </a:ext>
                </a:extLst>
              </p:cNvPr>
              <p:cNvSpPr>
                <a:spLocks noGrp="1"/>
              </p:cNvSpPr>
              <p:nvPr>
                <p:ph sz="half" idx="1"/>
              </p:nvPr>
            </p:nvSpPr>
            <p:spPr/>
            <p:txBody>
              <a:bodyPr>
                <a:normAutofit/>
              </a:bodyPr>
              <a:lstStyle/>
              <a:p>
                <a:pPr marL="0" indent="0">
                  <a:buNone/>
                </a:pPr>
                <a:r>
                  <a:rPr lang="en-US" dirty="0">
                    <a:latin typeface="Cambria Math" panose="02040503050406030204" pitchFamily="18" charset="0"/>
                  </a:rPr>
                  <a:t>Solution:</a:t>
                </a:r>
              </a:p>
              <a:p>
                <a:pPr marL="0" indent="0">
                  <a:buNone/>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−3,</m:t>
                          </m:r>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−1</m:t>
                          </m:r>
                        </m:e>
                      </m:mr>
                      <m:mr>
                        <m:e>
                          <m:r>
                            <a:rPr lang="en-US" b="0" i="1" smtClean="0">
                              <a:latin typeface="Cambria Math" panose="02040503050406030204" pitchFamily="18" charset="0"/>
                            </a:rPr>
                            <m:t>         3</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ea typeface="Cambria Math" panose="02040503050406030204" pitchFamily="18" charset="0"/>
                            </a:rPr>
                            <m:t>&gt;</m:t>
                          </m:r>
                          <m:r>
                            <a:rPr lang="en-US" b="0" i="1" smtClean="0">
                              <a:latin typeface="Cambria Math" panose="02040503050406030204" pitchFamily="18" charset="0"/>
                              <a:ea typeface="Cambria Math" panose="02040503050406030204" pitchFamily="18" charset="0"/>
                            </a:rPr>
                            <m:t>−1</m:t>
                          </m:r>
                        </m:e>
                      </m:mr>
                    </m:m>
                  </m:oMath>
                </a14:m>
                <a:r>
                  <a:rPr lang="en-US" dirty="0">
                    <a:latin typeface="Cambria Math" panose="02040503050406030204" pitchFamily="18" charset="0"/>
                  </a:rPr>
                  <a:t>  </a:t>
                </a:r>
              </a:p>
              <a:p>
                <a:pPr marL="0" indent="0">
                  <a:buNone/>
                </a:pPr>
                <a:endParaRPr lang="en-US" dirty="0">
                  <a:latin typeface="Cambria Math" panose="02040503050406030204" pitchFamily="18" charset="0"/>
                </a:endParaRPr>
              </a:p>
              <a:p>
                <a:pPr marL="0" indent="0">
                  <a:buNone/>
                </a:pPr>
                <a:r>
                  <a:rPr lang="en-US" dirty="0">
                    <a:latin typeface="Cambria Math" panose="02040503050406030204" pitchFamily="18" charset="0"/>
                  </a:rPr>
                  <a:t>Therefore,</a:t>
                </a:r>
              </a:p>
              <a:p>
                <a:pPr marL="0" indent="0">
                  <a:buNone/>
                </a:pPr>
                <a14:m>
                  <m:oMath xmlns:m="http://schemas.openxmlformats.org/officeDocument/2006/math">
                    <m:m>
                      <m:mPr>
                        <m:mcs>
                          <m:mc>
                            <m:mcPr>
                              <m:count m:val="1"/>
                              <m:mcJc m:val="center"/>
                            </m:mcPr>
                          </m:mc>
                        </m:mcs>
                        <m:ctrlPr>
                          <a:rPr lang="en-US" i="1">
                            <a:latin typeface="Cambria Math" panose="02040503050406030204" pitchFamily="18" charset="0"/>
                          </a:rPr>
                        </m:ctrlPr>
                      </m:mPr>
                      <m:mr>
                        <m:e>
                          <m:func>
                            <m:funcPr>
                              <m:ctrlPr>
                                <a:rPr lang="en-US" i="1">
                                  <a:latin typeface="Cambria Math" panose="02040503050406030204" pitchFamily="18" charset="0"/>
                                </a:rPr>
                              </m:ctrlPr>
                            </m:funcPr>
                            <m:fName>
                              <m:r>
                                <m:rPr>
                                  <m:sty m:val="p"/>
                                  <m:brk m:alnAt="7"/>
                                </m:rPr>
                                <a:rPr lang="en-US">
                                  <a:latin typeface="Cambria Math" panose="02040503050406030204" pitchFamily="18" charset="0"/>
                                </a:rPr>
                                <m:t>l</m:t>
                              </m:r>
                              <m:r>
                                <m:rPr>
                                  <m:sty m:val="p"/>
                                </m:rPr>
                                <a:rPr lang="en-US">
                                  <a:latin typeface="Cambria Math" panose="02040503050406030204" pitchFamily="18" charset="0"/>
                                </a:rPr>
                                <m:t>im</m:t>
                              </m:r>
                            </m:fName>
                            <m:e/>
                          </m:func>
                        </m:e>
                      </m:mr>
                      <m:mr>
                        <m:e>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smtClean="0">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1</m:t>
                          </m:r>
                        </m:e>
                      </m:mr>
                    </m:m>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latin typeface="Cambria Math" panose="02040503050406030204" pitchFamily="18" charset="0"/>
                  </a:rPr>
                  <a:t> does not exist.</a:t>
                </a:r>
              </a:p>
            </p:txBody>
          </p:sp>
        </mc:Choice>
        <mc:Fallback xmlns="">
          <p:sp>
            <p:nvSpPr>
              <p:cNvPr id="3" name="Content Placeholder 2">
                <a:extLst>
                  <a:ext uri="{FF2B5EF4-FFF2-40B4-BE49-F238E27FC236}">
                    <a16:creationId xmlns:a16="http://schemas.microsoft.com/office/drawing/2014/main" id="{F4DB7975-8108-4419-8AAF-F2BF29A3FB97}"/>
                  </a:ext>
                </a:extLst>
              </p:cNvPr>
              <p:cNvSpPr>
                <a:spLocks noGrp="1" noRot="1" noChangeAspect="1" noMove="1" noResize="1" noEditPoints="1" noAdjustHandles="1" noChangeArrowheads="1" noChangeShapeType="1" noTextEdit="1"/>
              </p:cNvSpPr>
              <p:nvPr>
                <p:ph sz="half" idx="1"/>
              </p:nvPr>
            </p:nvSpPr>
            <p:spPr>
              <a:blipFill>
                <a:blip r:embed="rId2"/>
                <a:stretch>
                  <a:fillRect l="-2471" t="-2381"/>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98208DA-B38F-41A4-A4A2-8C112B63820A}"/>
                  </a:ext>
                </a:extLst>
              </p14:cNvPr>
              <p14:cNvContentPartPr/>
              <p14:nvPr/>
            </p14:nvContentPartPr>
            <p14:xfrm>
              <a:off x="2119159" y="2275016"/>
              <a:ext cx="224640" cy="947880"/>
            </p14:xfrm>
          </p:contentPart>
        </mc:Choice>
        <mc:Fallback xmlns="">
          <p:pic>
            <p:nvPicPr>
              <p:cNvPr id="5" name="Ink 4">
                <a:extLst>
                  <a:ext uri="{FF2B5EF4-FFF2-40B4-BE49-F238E27FC236}">
                    <a16:creationId xmlns:a16="http://schemas.microsoft.com/office/drawing/2014/main" id="{A98208DA-B38F-41A4-A4A2-8C112B63820A}"/>
                  </a:ext>
                </a:extLst>
              </p:cNvPr>
              <p:cNvPicPr/>
              <p:nvPr/>
            </p:nvPicPr>
            <p:blipFill>
              <a:blip r:embed="rId4"/>
              <a:stretch>
                <a:fillRect/>
              </a:stretch>
            </p:blipFill>
            <p:spPr>
              <a:xfrm>
                <a:off x="2110159" y="2266016"/>
                <a:ext cx="242280" cy="965520"/>
              </a:xfrm>
              <a:prstGeom prst="rect">
                <a:avLst/>
              </a:prstGeom>
            </p:spPr>
          </p:pic>
        </mc:Fallback>
      </mc:AlternateContent>
      <p:pic>
        <p:nvPicPr>
          <p:cNvPr id="10242" name="Picture 2" descr="Image preview">
            <a:extLst>
              <a:ext uri="{FF2B5EF4-FFF2-40B4-BE49-F238E27FC236}">
                <a16:creationId xmlns:a16="http://schemas.microsoft.com/office/drawing/2014/main" id="{16AAC415-691A-430D-8DF6-AE39DED8BD1E}"/>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6587331" y="1825625"/>
            <a:ext cx="4351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7749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041B2-19AA-48EF-B856-E65D3E288D95}"/>
              </a:ext>
            </a:extLst>
          </p:cNvPr>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DB7975-8108-4419-8AAF-F2BF29A3FB97}"/>
                  </a:ext>
                </a:extLst>
              </p:cNvPr>
              <p:cNvSpPr>
                <a:spLocks noGrp="1"/>
              </p:cNvSpPr>
              <p:nvPr>
                <p:ph sz="half" idx="1"/>
              </p:nvPr>
            </p:nvSpPr>
            <p:spPr/>
            <p:txBody>
              <a:bodyPr>
                <a:normAutofit/>
              </a:bodyPr>
              <a:lstStyle/>
              <a:p>
                <a:pPr marL="0" indent="0">
                  <a:buNone/>
                </a:pPr>
                <a:r>
                  <a:rPr lang="en-US" dirty="0">
                    <a:latin typeface="Cambria Math" panose="02040503050406030204" pitchFamily="18" charset="0"/>
                  </a:rPr>
                  <a:t>Given the function</a:t>
                </a:r>
              </a:p>
              <a:p>
                <a:pPr marL="0" indent="0">
                  <a:buNone/>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2</m:t>
                          </m:r>
                          <m:r>
                            <a:rPr lang="en-US" b="0" i="1" smtClean="0">
                              <a:latin typeface="Cambria Math" panose="02040503050406030204" pitchFamily="18" charset="0"/>
                            </a:rPr>
                            <m:t>𝑥</m:t>
                          </m:r>
                          <m:r>
                            <a:rPr lang="en-US" b="0" i="1" smtClean="0">
                              <a:latin typeface="Cambria Math" panose="02040503050406030204" pitchFamily="18" charset="0"/>
                            </a:rPr>
                            <m:t>−1,</m:t>
                          </m:r>
                          <m:r>
                            <a:rPr lang="en-US" b="0" i="1" smtClean="0">
                              <a:latin typeface="Cambria Math" panose="02040503050406030204" pitchFamily="18" charset="0"/>
                            </a:rPr>
                            <m:t>𝑥</m:t>
                          </m:r>
                          <m:r>
                            <a:rPr lang="en-US" b="0" i="1" smtClean="0">
                              <a:latin typeface="Cambria Math" panose="02040503050406030204" pitchFamily="18" charset="0"/>
                            </a:rPr>
                            <m:t>&lt;2</m:t>
                          </m:r>
                        </m:e>
                      </m:mr>
                      <m:m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−1,</m:t>
                          </m:r>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≥2</m:t>
                          </m:r>
                        </m:e>
                      </m:mr>
                    </m:m>
                  </m:oMath>
                </a14:m>
                <a:r>
                  <a:rPr lang="en-US" dirty="0">
                    <a:latin typeface="Cambria Math" panose="02040503050406030204" pitchFamily="18" charset="0"/>
                  </a:rPr>
                  <a:t>  </a:t>
                </a:r>
              </a:p>
              <a:p>
                <a:pPr marL="0" indent="0">
                  <a:buNone/>
                </a:pPr>
                <a:r>
                  <a:rPr lang="en-US" dirty="0">
                    <a:latin typeface="Cambria Math" panose="02040503050406030204" pitchFamily="18" charset="0"/>
                  </a:rPr>
                  <a:t>evaluate </a:t>
                </a:r>
                <a14:m>
                  <m:oMath xmlns:m="http://schemas.openxmlformats.org/officeDocument/2006/math">
                    <m:m>
                      <m:mPr>
                        <m:mcs>
                          <m:mc>
                            <m:mcPr>
                              <m:count m:val="1"/>
                              <m:mcJc m:val="center"/>
                            </m:mcPr>
                          </m:mc>
                        </m:mcs>
                        <m:ctrlPr>
                          <a:rPr lang="en-US" i="1" smtClean="0">
                            <a:latin typeface="Cambria Math" panose="02040503050406030204" pitchFamily="18" charset="0"/>
                          </a:rPr>
                        </m:ctrlPr>
                      </m:mPr>
                      <m:mr>
                        <m:e>
                          <m:func>
                            <m:funcPr>
                              <m:ctrlPr>
                                <a:rPr lang="en-US" b="0" i="1" smtClean="0">
                                  <a:latin typeface="Cambria Math" panose="02040503050406030204" pitchFamily="18" charset="0"/>
                                </a:rPr>
                              </m:ctrlPr>
                            </m:funcPr>
                            <m:fName>
                              <m:r>
                                <m:rPr>
                                  <m:sty m:val="p"/>
                                  <m:brk m:alnAt="7"/>
                                </m:rPr>
                                <a:rPr lang="en-US" b="0" i="0" smtClean="0">
                                  <a:latin typeface="Cambria Math" panose="02040503050406030204" pitchFamily="18" charset="0"/>
                                </a:rPr>
                                <m:t>l</m:t>
                              </m:r>
                              <m:r>
                                <m:rPr>
                                  <m:sty m:val="p"/>
                                </m:rPr>
                                <a:rPr lang="en-US" b="0" i="0" smtClean="0">
                                  <a:latin typeface="Cambria Math" panose="02040503050406030204" pitchFamily="18" charset="0"/>
                                </a:rPr>
                                <m:t>im</m:t>
                              </m:r>
                            </m:fName>
                            <m:e/>
                          </m:func>
                        </m:e>
                      </m:mr>
                      <m:mr>
                        <m:e>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→2</m:t>
                          </m:r>
                        </m:e>
                      </m:mr>
                    </m:m>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Cambria Math" panose="02040503050406030204" pitchFamily="18" charset="0"/>
                  </a:rPr>
                  <a:t> or justify that it does not exist.</a:t>
                </a:r>
              </a:p>
            </p:txBody>
          </p:sp>
        </mc:Choice>
        <mc:Fallback xmlns="">
          <p:sp>
            <p:nvSpPr>
              <p:cNvPr id="3" name="Content Placeholder 2">
                <a:extLst>
                  <a:ext uri="{FF2B5EF4-FFF2-40B4-BE49-F238E27FC236}">
                    <a16:creationId xmlns:a16="http://schemas.microsoft.com/office/drawing/2014/main" id="{F4DB7975-8108-4419-8AAF-F2BF29A3FB97}"/>
                  </a:ext>
                </a:extLst>
              </p:cNvPr>
              <p:cNvSpPr>
                <a:spLocks noGrp="1" noRot="1" noChangeAspect="1" noMove="1" noResize="1" noEditPoints="1" noAdjustHandles="1" noChangeArrowheads="1" noChangeShapeType="1" noTextEdit="1"/>
              </p:cNvSpPr>
              <p:nvPr>
                <p:ph sz="half" idx="1"/>
              </p:nvPr>
            </p:nvSpPr>
            <p:spPr>
              <a:blipFill>
                <a:blip r:embed="rId2"/>
                <a:stretch>
                  <a:fillRect l="-2471" t="-2381"/>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BE1CA9DB-F0CD-4084-BD7E-01200A32D597}"/>
              </a:ext>
            </a:extLst>
          </p:cNvPr>
          <p:cNvSpPr>
            <a:spLocks noGrp="1"/>
          </p:cNvSpPr>
          <p:nvPr>
            <p:ph sz="half" idx="2"/>
          </p:nvPr>
        </p:nvSpPr>
        <p:spPr/>
        <p:txBody>
          <a:bodyPr/>
          <a:lstStyle/>
          <a:p>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98208DA-B38F-41A4-A4A2-8C112B63820A}"/>
                  </a:ext>
                </a:extLst>
              </p14:cNvPr>
              <p14:cNvContentPartPr/>
              <p14:nvPr/>
            </p14:nvContentPartPr>
            <p14:xfrm>
              <a:off x="2119159" y="2275016"/>
              <a:ext cx="224640" cy="947880"/>
            </p14:xfrm>
          </p:contentPart>
        </mc:Choice>
        <mc:Fallback xmlns="">
          <p:pic>
            <p:nvPicPr>
              <p:cNvPr id="5" name="Ink 4">
                <a:extLst>
                  <a:ext uri="{FF2B5EF4-FFF2-40B4-BE49-F238E27FC236}">
                    <a16:creationId xmlns:a16="http://schemas.microsoft.com/office/drawing/2014/main" id="{A98208DA-B38F-41A4-A4A2-8C112B63820A}"/>
                  </a:ext>
                </a:extLst>
              </p:cNvPr>
              <p:cNvPicPr/>
              <p:nvPr/>
            </p:nvPicPr>
            <p:blipFill>
              <a:blip r:embed="rId4"/>
              <a:stretch>
                <a:fillRect/>
              </a:stretch>
            </p:blipFill>
            <p:spPr>
              <a:xfrm>
                <a:off x="2110159" y="2266016"/>
                <a:ext cx="242280" cy="965520"/>
              </a:xfrm>
              <a:prstGeom prst="rect">
                <a:avLst/>
              </a:prstGeom>
            </p:spPr>
          </p:pic>
        </mc:Fallback>
      </mc:AlternateContent>
    </p:spTree>
    <p:extLst>
      <p:ext uri="{BB962C8B-B14F-4D97-AF65-F5344CB8AC3E}">
        <p14:creationId xmlns:p14="http://schemas.microsoft.com/office/powerpoint/2010/main" val="14819165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041B2-19AA-48EF-B856-E65D3E288D95}"/>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DB7975-8108-4419-8AAF-F2BF29A3FB97}"/>
                  </a:ext>
                </a:extLst>
              </p:cNvPr>
              <p:cNvSpPr>
                <a:spLocks noGrp="1"/>
              </p:cNvSpPr>
              <p:nvPr>
                <p:ph sz="half" idx="1"/>
              </p:nvPr>
            </p:nvSpPr>
            <p:spPr/>
            <p:txBody>
              <a:bodyPr>
                <a:normAutofit/>
              </a:bodyPr>
              <a:lstStyle/>
              <a:p>
                <a:pPr marL="0" indent="0">
                  <a:buNone/>
                </a:pPr>
                <a:r>
                  <a:rPr lang="en-US" dirty="0">
                    <a:latin typeface="Cambria Math" panose="02040503050406030204" pitchFamily="18" charset="0"/>
                  </a:rPr>
                  <a:t>Solution:</a:t>
                </a:r>
              </a:p>
              <a:p>
                <a:pPr marL="0" indent="0">
                  <a:buNone/>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2</m:t>
                          </m:r>
                          <m:r>
                            <a:rPr lang="en-US" b="0" i="1" smtClean="0">
                              <a:latin typeface="Cambria Math" panose="02040503050406030204" pitchFamily="18" charset="0"/>
                            </a:rPr>
                            <m:t>𝑥</m:t>
                          </m:r>
                          <m:r>
                            <a:rPr lang="en-US" b="0" i="1" smtClean="0">
                              <a:latin typeface="Cambria Math" panose="02040503050406030204" pitchFamily="18" charset="0"/>
                            </a:rPr>
                            <m:t>−1,</m:t>
                          </m:r>
                          <m:r>
                            <a:rPr lang="en-US" b="0" i="1" smtClean="0">
                              <a:latin typeface="Cambria Math" panose="02040503050406030204" pitchFamily="18" charset="0"/>
                            </a:rPr>
                            <m:t>𝑥</m:t>
                          </m:r>
                          <m:r>
                            <a:rPr lang="en-US" b="0" i="1" smtClean="0">
                              <a:latin typeface="Cambria Math" panose="02040503050406030204" pitchFamily="18" charset="0"/>
                            </a:rPr>
                            <m:t>&lt;2</m:t>
                          </m:r>
                        </m:e>
                      </m:mr>
                      <m:m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−1,</m:t>
                          </m:r>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≥2</m:t>
                          </m:r>
                        </m:e>
                      </m:mr>
                    </m:m>
                  </m:oMath>
                </a14:m>
                <a:r>
                  <a:rPr lang="en-US" dirty="0">
                    <a:latin typeface="Cambria Math" panose="02040503050406030204" pitchFamily="18" charset="0"/>
                  </a:rPr>
                  <a:t>  </a:t>
                </a:r>
              </a:p>
              <a:p>
                <a:pPr marL="0" indent="0">
                  <a:buNone/>
                </a:pPr>
                <a:endParaRPr lang="en-US" dirty="0">
                  <a:latin typeface="Cambria Math" panose="02040503050406030204" pitchFamily="18" charset="0"/>
                </a:endParaRPr>
              </a:p>
              <a:p>
                <a:pPr marL="0" indent="0">
                  <a:buNone/>
                </a:pPr>
                <a:r>
                  <a:rPr lang="en-US" dirty="0">
                    <a:latin typeface="Cambria Math" panose="02040503050406030204" pitchFamily="18" charset="0"/>
                  </a:rPr>
                  <a:t>First, we draw in the function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=2</m:t>
                    </m:r>
                    <m:r>
                      <a:rPr lang="en-US" b="0" i="1" smtClean="0">
                        <a:latin typeface="Cambria Math" panose="02040503050406030204" pitchFamily="18" charset="0"/>
                      </a:rPr>
                      <m:t>𝑥</m:t>
                    </m:r>
                    <m:r>
                      <a:rPr lang="en-US" b="0" i="1" smtClean="0">
                        <a:latin typeface="Cambria Math" panose="02040503050406030204" pitchFamily="18" charset="0"/>
                      </a:rPr>
                      <m:t>−1</m:t>
                    </m:r>
                  </m:oMath>
                </a14:m>
                <a:r>
                  <a:rPr lang="en-US" dirty="0">
                    <a:latin typeface="Cambria Math" panose="02040503050406030204" pitchFamily="18" charset="0"/>
                  </a:rPr>
                  <a:t>, but only the part where x &lt; 2. This means there is an open circle where x = 2 (i.e., there is an open circle at the point (2,3))</a:t>
                </a:r>
              </a:p>
            </p:txBody>
          </p:sp>
        </mc:Choice>
        <mc:Fallback xmlns="">
          <p:sp>
            <p:nvSpPr>
              <p:cNvPr id="3" name="Content Placeholder 2">
                <a:extLst>
                  <a:ext uri="{FF2B5EF4-FFF2-40B4-BE49-F238E27FC236}">
                    <a16:creationId xmlns:a16="http://schemas.microsoft.com/office/drawing/2014/main" id="{F4DB7975-8108-4419-8AAF-F2BF29A3FB97}"/>
                  </a:ext>
                </a:extLst>
              </p:cNvPr>
              <p:cNvSpPr>
                <a:spLocks noGrp="1" noRot="1" noChangeAspect="1" noMove="1" noResize="1" noEditPoints="1" noAdjustHandles="1" noChangeArrowheads="1" noChangeShapeType="1" noTextEdit="1"/>
              </p:cNvSpPr>
              <p:nvPr>
                <p:ph sz="half" idx="1"/>
              </p:nvPr>
            </p:nvSpPr>
            <p:spPr>
              <a:blipFill>
                <a:blip r:embed="rId2"/>
                <a:stretch>
                  <a:fillRect l="-2471" t="-2381" r="-2235" b="-1821"/>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98208DA-B38F-41A4-A4A2-8C112B63820A}"/>
                  </a:ext>
                </a:extLst>
              </p14:cNvPr>
              <p14:cNvContentPartPr/>
              <p14:nvPr/>
            </p14:nvContentPartPr>
            <p14:xfrm>
              <a:off x="2119159" y="2275016"/>
              <a:ext cx="224640" cy="947880"/>
            </p14:xfrm>
          </p:contentPart>
        </mc:Choice>
        <mc:Fallback xmlns="">
          <p:pic>
            <p:nvPicPr>
              <p:cNvPr id="5" name="Ink 4">
                <a:extLst>
                  <a:ext uri="{FF2B5EF4-FFF2-40B4-BE49-F238E27FC236}">
                    <a16:creationId xmlns:a16="http://schemas.microsoft.com/office/drawing/2014/main" id="{A98208DA-B38F-41A4-A4A2-8C112B63820A}"/>
                  </a:ext>
                </a:extLst>
              </p:cNvPr>
              <p:cNvPicPr/>
              <p:nvPr/>
            </p:nvPicPr>
            <p:blipFill>
              <a:blip r:embed="rId4"/>
              <a:stretch>
                <a:fillRect/>
              </a:stretch>
            </p:blipFill>
            <p:spPr>
              <a:xfrm>
                <a:off x="2110159" y="2266016"/>
                <a:ext cx="242280" cy="965520"/>
              </a:xfrm>
              <a:prstGeom prst="rect">
                <a:avLst/>
              </a:prstGeom>
            </p:spPr>
          </p:pic>
        </mc:Fallback>
      </mc:AlternateContent>
      <p:pic>
        <p:nvPicPr>
          <p:cNvPr id="2050" name="Picture 2" descr="Image preview">
            <a:extLst>
              <a:ext uri="{FF2B5EF4-FFF2-40B4-BE49-F238E27FC236}">
                <a16:creationId xmlns:a16="http://schemas.microsoft.com/office/drawing/2014/main" id="{49044133-F27A-415F-8001-E94E1EFE3E6D}"/>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7313121" y="1825625"/>
            <a:ext cx="289975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1978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041B2-19AA-48EF-B856-E65D3E288D95}"/>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DB7975-8108-4419-8AAF-F2BF29A3FB97}"/>
                  </a:ext>
                </a:extLst>
              </p:cNvPr>
              <p:cNvSpPr>
                <a:spLocks noGrp="1"/>
              </p:cNvSpPr>
              <p:nvPr>
                <p:ph sz="half" idx="1"/>
              </p:nvPr>
            </p:nvSpPr>
            <p:spPr/>
            <p:txBody>
              <a:bodyPr>
                <a:normAutofit/>
              </a:bodyPr>
              <a:lstStyle/>
              <a:p>
                <a:pPr marL="0" indent="0">
                  <a:buNone/>
                </a:pPr>
                <a:r>
                  <a:rPr lang="en-US" dirty="0">
                    <a:latin typeface="Cambria Math" panose="02040503050406030204" pitchFamily="18" charset="0"/>
                  </a:rPr>
                  <a:t>Solution:</a:t>
                </a:r>
              </a:p>
              <a:p>
                <a:pPr marL="0" indent="0">
                  <a:buNone/>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2</m:t>
                          </m:r>
                          <m:r>
                            <a:rPr lang="en-US" b="0" i="1" smtClean="0">
                              <a:latin typeface="Cambria Math" panose="02040503050406030204" pitchFamily="18" charset="0"/>
                            </a:rPr>
                            <m:t>𝑥</m:t>
                          </m:r>
                          <m:r>
                            <a:rPr lang="en-US" b="0" i="1" smtClean="0">
                              <a:latin typeface="Cambria Math" panose="02040503050406030204" pitchFamily="18" charset="0"/>
                            </a:rPr>
                            <m:t>−1,</m:t>
                          </m:r>
                          <m:r>
                            <a:rPr lang="en-US" b="0" i="1" smtClean="0">
                              <a:latin typeface="Cambria Math" panose="02040503050406030204" pitchFamily="18" charset="0"/>
                            </a:rPr>
                            <m:t>𝑥</m:t>
                          </m:r>
                          <m:r>
                            <a:rPr lang="en-US" b="0" i="1" smtClean="0">
                              <a:latin typeface="Cambria Math" panose="02040503050406030204" pitchFamily="18" charset="0"/>
                            </a:rPr>
                            <m:t>&lt;2</m:t>
                          </m:r>
                        </m:e>
                      </m:mr>
                      <m:m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−1,</m:t>
                          </m:r>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≥2</m:t>
                          </m:r>
                        </m:e>
                      </m:mr>
                    </m:m>
                  </m:oMath>
                </a14:m>
                <a:r>
                  <a:rPr lang="en-US" dirty="0">
                    <a:latin typeface="Cambria Math" panose="02040503050406030204" pitchFamily="18" charset="0"/>
                  </a:rPr>
                  <a:t>  </a:t>
                </a:r>
              </a:p>
              <a:p>
                <a:pPr marL="0" indent="0">
                  <a:buNone/>
                </a:pPr>
                <a:endParaRPr lang="en-US" dirty="0">
                  <a:latin typeface="Cambria Math" panose="02040503050406030204" pitchFamily="18" charset="0"/>
                </a:endParaRPr>
              </a:p>
              <a:p>
                <a:pPr marL="0" indent="0">
                  <a:buNone/>
                </a:pPr>
                <a:r>
                  <a:rPr lang="en-US" dirty="0">
                    <a:latin typeface="Cambria Math" panose="02040503050406030204" pitchFamily="18" charset="0"/>
                  </a:rPr>
                  <a:t>Next, we sketch the function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−1</m:t>
                    </m:r>
                    <m:r>
                      <a:rPr lang="en-US" b="0" i="0" smtClean="0">
                        <a:latin typeface="Cambria Math" panose="02040503050406030204" pitchFamily="18" charset="0"/>
                      </a:rPr>
                      <m:t>, </m:t>
                    </m:r>
                  </m:oMath>
                </a14:m>
                <a:r>
                  <a:rPr lang="en-US" dirty="0">
                    <a:latin typeface="Cambria Math" panose="02040503050406030204" pitchFamily="18" charset="0"/>
                  </a:rPr>
                  <a:t>but only include the part where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≥2</m:t>
                    </m:r>
                  </m:oMath>
                </a14:m>
                <a:r>
                  <a:rPr lang="en-US" dirty="0">
                    <a:latin typeface="Cambria Math" panose="02040503050406030204" pitchFamily="18" charset="0"/>
                  </a:rPr>
                  <a:t> (i.e., we don’t include the dotted part of the curve). This function goes through the point (2,3).</a:t>
                </a:r>
              </a:p>
            </p:txBody>
          </p:sp>
        </mc:Choice>
        <mc:Fallback xmlns="">
          <p:sp>
            <p:nvSpPr>
              <p:cNvPr id="3" name="Content Placeholder 2">
                <a:extLst>
                  <a:ext uri="{FF2B5EF4-FFF2-40B4-BE49-F238E27FC236}">
                    <a16:creationId xmlns:a16="http://schemas.microsoft.com/office/drawing/2014/main" id="{F4DB7975-8108-4419-8AAF-F2BF29A3FB97}"/>
                  </a:ext>
                </a:extLst>
              </p:cNvPr>
              <p:cNvSpPr>
                <a:spLocks noGrp="1" noRot="1" noChangeAspect="1" noMove="1" noResize="1" noEditPoints="1" noAdjustHandles="1" noChangeArrowheads="1" noChangeShapeType="1" noTextEdit="1"/>
              </p:cNvSpPr>
              <p:nvPr>
                <p:ph sz="half" idx="1"/>
              </p:nvPr>
            </p:nvSpPr>
            <p:spPr>
              <a:blipFill>
                <a:blip r:embed="rId2"/>
                <a:stretch>
                  <a:fillRect l="-2471" t="-2381" b="-1821"/>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98208DA-B38F-41A4-A4A2-8C112B63820A}"/>
                  </a:ext>
                </a:extLst>
              </p14:cNvPr>
              <p14:cNvContentPartPr/>
              <p14:nvPr/>
            </p14:nvContentPartPr>
            <p14:xfrm>
              <a:off x="2119159" y="2275016"/>
              <a:ext cx="224640" cy="947880"/>
            </p14:xfrm>
          </p:contentPart>
        </mc:Choice>
        <mc:Fallback xmlns="">
          <p:pic>
            <p:nvPicPr>
              <p:cNvPr id="5" name="Ink 4">
                <a:extLst>
                  <a:ext uri="{FF2B5EF4-FFF2-40B4-BE49-F238E27FC236}">
                    <a16:creationId xmlns:a16="http://schemas.microsoft.com/office/drawing/2014/main" id="{A98208DA-B38F-41A4-A4A2-8C112B63820A}"/>
                  </a:ext>
                </a:extLst>
              </p:cNvPr>
              <p:cNvPicPr/>
              <p:nvPr/>
            </p:nvPicPr>
            <p:blipFill>
              <a:blip r:embed="rId4"/>
              <a:stretch>
                <a:fillRect/>
              </a:stretch>
            </p:blipFill>
            <p:spPr>
              <a:xfrm>
                <a:off x="2110159" y="2266016"/>
                <a:ext cx="242280" cy="965520"/>
              </a:xfrm>
              <a:prstGeom prst="rect">
                <a:avLst/>
              </a:prstGeom>
            </p:spPr>
          </p:pic>
        </mc:Fallback>
      </mc:AlternateContent>
      <p:pic>
        <p:nvPicPr>
          <p:cNvPr id="3074" name="Picture 2" descr="Image preview">
            <a:extLst>
              <a:ext uri="{FF2B5EF4-FFF2-40B4-BE49-F238E27FC236}">
                <a16:creationId xmlns:a16="http://schemas.microsoft.com/office/drawing/2014/main" id="{34922025-087F-4895-B391-A59CF3734923}"/>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7338617" y="1825625"/>
            <a:ext cx="2848766"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56419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DB7975-8108-4419-8AAF-F2BF29A3FB97}"/>
                  </a:ext>
                </a:extLst>
              </p:cNvPr>
              <p:cNvSpPr>
                <a:spLocks noGrp="1"/>
              </p:cNvSpPr>
              <p:nvPr>
                <p:ph sz="half" idx="1"/>
              </p:nvPr>
            </p:nvSpPr>
            <p:spPr/>
            <p:txBody>
              <a:bodyPr>
                <a:normAutofit/>
              </a:bodyPr>
              <a:lstStyle/>
              <a:p>
                <a:pPr marL="0" indent="0">
                  <a:buNone/>
                </a:pPr>
                <a:r>
                  <a:rPr lang="en-US" dirty="0">
                    <a:latin typeface="Cambria Math" panose="02040503050406030204" pitchFamily="18" charset="0"/>
                  </a:rPr>
                  <a:t>Solution:</a:t>
                </a:r>
              </a:p>
              <a:p>
                <a:pPr marL="0" indent="0">
                  <a:buNone/>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2</m:t>
                          </m:r>
                          <m:r>
                            <a:rPr lang="en-US" b="0" i="1" smtClean="0">
                              <a:latin typeface="Cambria Math" panose="02040503050406030204" pitchFamily="18" charset="0"/>
                            </a:rPr>
                            <m:t>𝑥</m:t>
                          </m:r>
                          <m:r>
                            <a:rPr lang="en-US" b="0" i="1" smtClean="0">
                              <a:latin typeface="Cambria Math" panose="02040503050406030204" pitchFamily="18" charset="0"/>
                            </a:rPr>
                            <m:t>−1,</m:t>
                          </m:r>
                          <m:r>
                            <a:rPr lang="en-US" b="0" i="1" smtClean="0">
                              <a:latin typeface="Cambria Math" panose="02040503050406030204" pitchFamily="18" charset="0"/>
                            </a:rPr>
                            <m:t>𝑥</m:t>
                          </m:r>
                          <m:r>
                            <a:rPr lang="en-US" b="0" i="1" smtClean="0">
                              <a:latin typeface="Cambria Math" panose="02040503050406030204" pitchFamily="18" charset="0"/>
                            </a:rPr>
                            <m:t>&lt;2</m:t>
                          </m:r>
                        </m:e>
                      </m:mr>
                      <m:m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−1,</m:t>
                          </m:r>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≥2</m:t>
                          </m:r>
                        </m:e>
                      </m:mr>
                    </m:m>
                  </m:oMath>
                </a14:m>
                <a:r>
                  <a:rPr lang="en-US" dirty="0">
                    <a:latin typeface="Cambria Math" panose="02040503050406030204" pitchFamily="18" charset="0"/>
                  </a:rPr>
                  <a:t>  </a:t>
                </a:r>
              </a:p>
              <a:p>
                <a:pPr marL="0" indent="0">
                  <a:buNone/>
                </a:pPr>
                <a:endParaRPr lang="en-US" dirty="0">
                  <a:latin typeface="Cambria Math" panose="02040503050406030204" pitchFamily="18" charset="0"/>
                </a:endParaRPr>
              </a:p>
              <a:p>
                <a:pPr marL="0" indent="0">
                  <a:buNone/>
                </a:pPr>
                <a:r>
                  <a:rPr lang="en-US" dirty="0">
                    <a:latin typeface="Cambria Math" panose="02040503050406030204" pitchFamily="18" charset="0"/>
                  </a:rPr>
                  <a:t>Let’s erase the dotted part, and make sure that the previously open circle is now closed, because there is now a point there.</a:t>
                </a:r>
              </a:p>
            </p:txBody>
          </p:sp>
        </mc:Choice>
        <mc:Fallback xmlns="">
          <p:sp>
            <p:nvSpPr>
              <p:cNvPr id="3" name="Content Placeholder 2">
                <a:extLst>
                  <a:ext uri="{FF2B5EF4-FFF2-40B4-BE49-F238E27FC236}">
                    <a16:creationId xmlns:a16="http://schemas.microsoft.com/office/drawing/2014/main" id="{F4DB7975-8108-4419-8AAF-F2BF29A3FB97}"/>
                  </a:ext>
                </a:extLst>
              </p:cNvPr>
              <p:cNvSpPr>
                <a:spLocks noGrp="1" noRot="1" noChangeAspect="1" noMove="1" noResize="1" noEditPoints="1" noAdjustHandles="1" noChangeArrowheads="1" noChangeShapeType="1" noTextEdit="1"/>
              </p:cNvSpPr>
              <p:nvPr>
                <p:ph sz="half" idx="1"/>
              </p:nvPr>
            </p:nvSpPr>
            <p:spPr>
              <a:blipFill>
                <a:blip r:embed="rId2"/>
                <a:stretch>
                  <a:fillRect l="-2471" t="-2381"/>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98208DA-B38F-41A4-A4A2-8C112B63820A}"/>
                  </a:ext>
                </a:extLst>
              </p14:cNvPr>
              <p14:cNvContentPartPr/>
              <p14:nvPr/>
            </p14:nvContentPartPr>
            <p14:xfrm>
              <a:off x="2119159" y="2275016"/>
              <a:ext cx="224640" cy="947880"/>
            </p14:xfrm>
          </p:contentPart>
        </mc:Choice>
        <mc:Fallback xmlns="">
          <p:pic>
            <p:nvPicPr>
              <p:cNvPr id="5" name="Ink 4">
                <a:extLst>
                  <a:ext uri="{FF2B5EF4-FFF2-40B4-BE49-F238E27FC236}">
                    <a16:creationId xmlns:a16="http://schemas.microsoft.com/office/drawing/2014/main" id="{A98208DA-B38F-41A4-A4A2-8C112B63820A}"/>
                  </a:ext>
                </a:extLst>
              </p:cNvPr>
              <p:cNvPicPr/>
              <p:nvPr/>
            </p:nvPicPr>
            <p:blipFill>
              <a:blip r:embed="rId4"/>
              <a:stretch>
                <a:fillRect/>
              </a:stretch>
            </p:blipFill>
            <p:spPr>
              <a:xfrm>
                <a:off x="2110159" y="2266016"/>
                <a:ext cx="242280" cy="965520"/>
              </a:xfrm>
              <a:prstGeom prst="rect">
                <a:avLst/>
              </a:prstGeom>
            </p:spPr>
          </p:pic>
        </mc:Fallback>
      </mc:AlternateContent>
      <p:sp>
        <p:nvSpPr>
          <p:cNvPr id="6" name="Title 5">
            <a:extLst>
              <a:ext uri="{FF2B5EF4-FFF2-40B4-BE49-F238E27FC236}">
                <a16:creationId xmlns:a16="http://schemas.microsoft.com/office/drawing/2014/main" id="{A9253256-FE3C-4ED3-AC99-EED9B733A7E2}"/>
              </a:ext>
            </a:extLst>
          </p:cNvPr>
          <p:cNvSpPr>
            <a:spLocks noGrp="1"/>
          </p:cNvSpPr>
          <p:nvPr>
            <p:ph type="title"/>
          </p:nvPr>
        </p:nvSpPr>
        <p:spPr/>
        <p:txBody>
          <a:bodyPr/>
          <a:lstStyle/>
          <a:p>
            <a:endParaRPr lang="en-US"/>
          </a:p>
        </p:txBody>
      </p:sp>
      <p:pic>
        <p:nvPicPr>
          <p:cNvPr id="4098" name="Picture 2" descr="Image preview">
            <a:extLst>
              <a:ext uri="{FF2B5EF4-FFF2-40B4-BE49-F238E27FC236}">
                <a16:creationId xmlns:a16="http://schemas.microsoft.com/office/drawing/2014/main" id="{70DA4C06-430F-4D80-98EB-4F09DA9F5F53}"/>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7301222" y="1825625"/>
            <a:ext cx="292355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1492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DB7975-8108-4419-8AAF-F2BF29A3FB97}"/>
                  </a:ext>
                </a:extLst>
              </p:cNvPr>
              <p:cNvSpPr>
                <a:spLocks noGrp="1"/>
              </p:cNvSpPr>
              <p:nvPr>
                <p:ph sz="half" idx="1"/>
              </p:nvPr>
            </p:nvSpPr>
            <p:spPr/>
            <p:txBody>
              <a:bodyPr>
                <a:normAutofit/>
              </a:bodyPr>
              <a:lstStyle/>
              <a:p>
                <a:pPr marL="0" indent="0">
                  <a:buNone/>
                </a:pPr>
                <a:r>
                  <a:rPr lang="en-US" dirty="0">
                    <a:latin typeface="Cambria Math" panose="02040503050406030204" pitchFamily="18" charset="0"/>
                  </a:rPr>
                  <a:t>Solution:</a:t>
                </a:r>
              </a:p>
              <a:p>
                <a:pPr marL="0" indent="0">
                  <a:buNone/>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2</m:t>
                          </m:r>
                          <m:r>
                            <a:rPr lang="en-US" b="0" i="1" smtClean="0">
                              <a:latin typeface="Cambria Math" panose="02040503050406030204" pitchFamily="18" charset="0"/>
                            </a:rPr>
                            <m:t>𝑥</m:t>
                          </m:r>
                          <m:r>
                            <a:rPr lang="en-US" b="0" i="1" smtClean="0">
                              <a:latin typeface="Cambria Math" panose="02040503050406030204" pitchFamily="18" charset="0"/>
                            </a:rPr>
                            <m:t>−1,</m:t>
                          </m:r>
                          <m:r>
                            <a:rPr lang="en-US" b="0" i="1" smtClean="0">
                              <a:latin typeface="Cambria Math" panose="02040503050406030204" pitchFamily="18" charset="0"/>
                            </a:rPr>
                            <m:t>𝑥</m:t>
                          </m:r>
                          <m:r>
                            <a:rPr lang="en-US" b="0" i="1" smtClean="0">
                              <a:latin typeface="Cambria Math" panose="02040503050406030204" pitchFamily="18" charset="0"/>
                            </a:rPr>
                            <m:t>&lt;2</m:t>
                          </m:r>
                        </m:e>
                      </m:mr>
                      <m:m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−1,</m:t>
                          </m:r>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≥2</m:t>
                          </m:r>
                        </m:e>
                      </m:mr>
                    </m:m>
                  </m:oMath>
                </a14:m>
                <a:r>
                  <a:rPr lang="en-US" dirty="0">
                    <a:latin typeface="Cambria Math" panose="02040503050406030204" pitchFamily="18" charset="0"/>
                  </a:rPr>
                  <a:t>  </a:t>
                </a:r>
              </a:p>
              <a:p>
                <a:pPr marL="0" indent="0">
                  <a:buNone/>
                </a:pPr>
                <a:endParaRPr lang="en-US" dirty="0">
                  <a:latin typeface="Cambria Math" panose="02040503050406030204" pitchFamily="18" charset="0"/>
                </a:endParaRPr>
              </a:p>
              <a:p>
                <a:pPr marL="0" indent="0">
                  <a:buNone/>
                </a:pPr>
                <a:r>
                  <a:rPr lang="en-US" dirty="0">
                    <a:latin typeface="Cambria Math" panose="02040503050406030204" pitchFamily="18" charset="0"/>
                  </a:rPr>
                  <a:t>Approach from the left. </a:t>
                </a:r>
              </a:p>
              <a:p>
                <a:pPr marL="0" indent="0">
                  <a:buNone/>
                </a:pPr>
                <a:endParaRPr lang="en-US" i="1" dirty="0">
                  <a:latin typeface="Cambria Math" panose="02040503050406030204" pitchFamily="18" charset="0"/>
                </a:endParaRPr>
              </a:p>
              <a:p>
                <a:pPr marL="0" indent="0">
                  <a:buNone/>
                </a:pPr>
                <a14:m>
                  <m:oMath xmlns:m="http://schemas.openxmlformats.org/officeDocument/2006/math">
                    <m:m>
                      <m:mPr>
                        <m:mcs>
                          <m:mc>
                            <m:mcPr>
                              <m:count m:val="1"/>
                              <m:mcJc m:val="center"/>
                            </m:mcPr>
                          </m:mc>
                        </m:mcs>
                        <m:ctrlPr>
                          <a:rPr lang="en-US" i="1" smtClean="0">
                            <a:latin typeface="Cambria Math" panose="02040503050406030204" pitchFamily="18" charset="0"/>
                          </a:rPr>
                        </m:ctrlPr>
                      </m:mPr>
                      <m:mr>
                        <m:e>
                          <m:func>
                            <m:funcPr>
                              <m:ctrlPr>
                                <a:rPr lang="en-US" b="0" i="1" smtClean="0">
                                  <a:latin typeface="Cambria Math" panose="02040503050406030204" pitchFamily="18" charset="0"/>
                                </a:rPr>
                              </m:ctrlPr>
                            </m:funcPr>
                            <m:fName>
                              <m:r>
                                <m:rPr>
                                  <m:sty m:val="p"/>
                                  <m:brk m:alnAt="7"/>
                                </m:rPr>
                                <a:rPr lang="en-US" b="0" i="0" smtClean="0">
                                  <a:latin typeface="Cambria Math" panose="02040503050406030204" pitchFamily="18" charset="0"/>
                                </a:rPr>
                                <m:t>l</m:t>
                              </m:r>
                              <m:r>
                                <m:rPr>
                                  <m:sty m:val="p"/>
                                </m:rPr>
                                <a:rPr lang="en-US" b="0" i="0" smtClean="0">
                                  <a:latin typeface="Cambria Math" panose="02040503050406030204" pitchFamily="18" charset="0"/>
                                </a:rPr>
                                <m:t>im</m:t>
                              </m:r>
                            </m:fName>
                            <m:e/>
                          </m:func>
                        </m:e>
                      </m:mr>
                      <m:mr>
                        <m:e>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p>
                            <m:sSupPr>
                              <m:ctrlPr>
                                <a:rPr lang="en-US" b="0" i="1" smtClean="0">
                                  <a:solidFill>
                                    <a:srgbClr val="FF0000"/>
                                  </a:solidFill>
                                  <a:latin typeface="Cambria Math" panose="02040503050406030204" pitchFamily="18" charset="0"/>
                                  <a:ea typeface="Cambria Math" panose="02040503050406030204" pitchFamily="18" charset="0"/>
                                </a:rPr>
                              </m:ctrlPr>
                            </m:sSupPr>
                            <m:e>
                              <m:r>
                                <a:rPr lang="en-US" b="0" i="1" smtClean="0">
                                  <a:solidFill>
                                    <a:srgbClr val="FF0000"/>
                                  </a:solidFill>
                                  <a:latin typeface="Cambria Math" panose="02040503050406030204" pitchFamily="18" charset="0"/>
                                  <a:ea typeface="Cambria Math" panose="02040503050406030204" pitchFamily="18" charset="0"/>
                                </a:rPr>
                                <m:t>2</m:t>
                              </m:r>
                            </m:e>
                            <m:sup>
                              <m:r>
                                <a:rPr lang="en-US" b="0" i="1" smtClean="0">
                                  <a:solidFill>
                                    <a:srgbClr val="FF0000"/>
                                  </a:solidFill>
                                  <a:latin typeface="Cambria Math" panose="02040503050406030204" pitchFamily="18" charset="0"/>
                                  <a:ea typeface="Cambria Math" panose="02040503050406030204" pitchFamily="18" charset="0"/>
                                </a:rPr>
                                <m:t>−</m:t>
                              </m:r>
                            </m:sup>
                          </m:sSup>
                        </m:e>
                      </m:mr>
                    </m:m>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=3</m:t>
                    </m:r>
                  </m:oMath>
                </a14:m>
                <a:r>
                  <a:rPr lang="en-US" dirty="0">
                    <a:latin typeface="Cambria Math" panose="02040503050406030204" pitchFamily="18" charset="0"/>
                  </a:rPr>
                  <a:t> </a:t>
                </a:r>
              </a:p>
            </p:txBody>
          </p:sp>
        </mc:Choice>
        <mc:Fallback xmlns="">
          <p:sp>
            <p:nvSpPr>
              <p:cNvPr id="3" name="Content Placeholder 2">
                <a:extLst>
                  <a:ext uri="{FF2B5EF4-FFF2-40B4-BE49-F238E27FC236}">
                    <a16:creationId xmlns:a16="http://schemas.microsoft.com/office/drawing/2014/main" id="{F4DB7975-8108-4419-8AAF-F2BF29A3FB97}"/>
                  </a:ext>
                </a:extLst>
              </p:cNvPr>
              <p:cNvSpPr>
                <a:spLocks noGrp="1" noRot="1" noChangeAspect="1" noMove="1" noResize="1" noEditPoints="1" noAdjustHandles="1" noChangeArrowheads="1" noChangeShapeType="1" noTextEdit="1"/>
              </p:cNvSpPr>
              <p:nvPr>
                <p:ph sz="half" idx="1"/>
              </p:nvPr>
            </p:nvSpPr>
            <p:spPr>
              <a:blipFill>
                <a:blip r:embed="rId2"/>
                <a:stretch>
                  <a:fillRect l="-2471" t="-2381"/>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98208DA-B38F-41A4-A4A2-8C112B63820A}"/>
                  </a:ext>
                </a:extLst>
              </p14:cNvPr>
              <p14:cNvContentPartPr/>
              <p14:nvPr/>
            </p14:nvContentPartPr>
            <p14:xfrm>
              <a:off x="2119159" y="2275016"/>
              <a:ext cx="224640" cy="947880"/>
            </p14:xfrm>
          </p:contentPart>
        </mc:Choice>
        <mc:Fallback xmlns="">
          <p:pic>
            <p:nvPicPr>
              <p:cNvPr id="5" name="Ink 4">
                <a:extLst>
                  <a:ext uri="{FF2B5EF4-FFF2-40B4-BE49-F238E27FC236}">
                    <a16:creationId xmlns:a16="http://schemas.microsoft.com/office/drawing/2014/main" id="{A98208DA-B38F-41A4-A4A2-8C112B63820A}"/>
                  </a:ext>
                </a:extLst>
              </p:cNvPr>
              <p:cNvPicPr/>
              <p:nvPr/>
            </p:nvPicPr>
            <p:blipFill>
              <a:blip r:embed="rId4"/>
              <a:stretch>
                <a:fillRect/>
              </a:stretch>
            </p:blipFill>
            <p:spPr>
              <a:xfrm>
                <a:off x="2110159" y="2266016"/>
                <a:ext cx="242280" cy="965520"/>
              </a:xfrm>
              <a:prstGeom prst="rect">
                <a:avLst/>
              </a:prstGeom>
            </p:spPr>
          </p:pic>
        </mc:Fallback>
      </mc:AlternateContent>
      <p:sp>
        <p:nvSpPr>
          <p:cNvPr id="6" name="Title 5">
            <a:extLst>
              <a:ext uri="{FF2B5EF4-FFF2-40B4-BE49-F238E27FC236}">
                <a16:creationId xmlns:a16="http://schemas.microsoft.com/office/drawing/2014/main" id="{A9253256-FE3C-4ED3-AC99-EED9B733A7E2}"/>
              </a:ext>
            </a:extLst>
          </p:cNvPr>
          <p:cNvSpPr>
            <a:spLocks noGrp="1"/>
          </p:cNvSpPr>
          <p:nvPr>
            <p:ph type="title"/>
          </p:nvPr>
        </p:nvSpPr>
        <p:spPr/>
        <p:txBody>
          <a:bodyPr/>
          <a:lstStyle/>
          <a:p>
            <a:endParaRPr lang="en-US"/>
          </a:p>
        </p:txBody>
      </p:sp>
      <p:pic>
        <p:nvPicPr>
          <p:cNvPr id="4098" name="Picture 2" descr="Image preview">
            <a:extLst>
              <a:ext uri="{FF2B5EF4-FFF2-40B4-BE49-F238E27FC236}">
                <a16:creationId xmlns:a16="http://schemas.microsoft.com/office/drawing/2014/main" id="{70DA4C06-430F-4D80-98EB-4F09DA9F5F53}"/>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7301222" y="1825625"/>
            <a:ext cx="2923555" cy="43513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EBF43525-07A9-4ED3-8FDA-6A82DDBA441A}"/>
                  </a:ext>
                </a:extLst>
              </p14:cNvPr>
              <p14:cNvContentPartPr/>
              <p14:nvPr/>
            </p14:nvContentPartPr>
            <p14:xfrm>
              <a:off x="8624873" y="3571412"/>
              <a:ext cx="301320" cy="528840"/>
            </p14:xfrm>
          </p:contentPart>
        </mc:Choice>
        <mc:Fallback xmlns="">
          <p:pic>
            <p:nvPicPr>
              <p:cNvPr id="7" name="Ink 6">
                <a:extLst>
                  <a:ext uri="{FF2B5EF4-FFF2-40B4-BE49-F238E27FC236}">
                    <a16:creationId xmlns:a16="http://schemas.microsoft.com/office/drawing/2014/main" id="{EBF43525-07A9-4ED3-8FDA-6A82DDBA441A}"/>
                  </a:ext>
                </a:extLst>
              </p:cNvPr>
              <p:cNvPicPr/>
              <p:nvPr/>
            </p:nvPicPr>
            <p:blipFill>
              <a:blip r:embed="rId7"/>
              <a:stretch>
                <a:fillRect/>
              </a:stretch>
            </p:blipFill>
            <p:spPr>
              <a:xfrm>
                <a:off x="8606894" y="3553760"/>
                <a:ext cx="336917" cy="564504"/>
              </a:xfrm>
              <a:prstGeom prst="rect">
                <a:avLst/>
              </a:prstGeom>
            </p:spPr>
          </p:pic>
        </mc:Fallback>
      </mc:AlternateContent>
    </p:spTree>
    <p:extLst>
      <p:ext uri="{BB962C8B-B14F-4D97-AF65-F5344CB8AC3E}">
        <p14:creationId xmlns:p14="http://schemas.microsoft.com/office/powerpoint/2010/main" val="23905063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DB7975-8108-4419-8AAF-F2BF29A3FB97}"/>
                  </a:ext>
                </a:extLst>
              </p:cNvPr>
              <p:cNvSpPr>
                <a:spLocks noGrp="1"/>
              </p:cNvSpPr>
              <p:nvPr>
                <p:ph sz="half" idx="1"/>
              </p:nvPr>
            </p:nvSpPr>
            <p:spPr/>
            <p:txBody>
              <a:bodyPr>
                <a:normAutofit/>
              </a:bodyPr>
              <a:lstStyle/>
              <a:p>
                <a:pPr marL="0" indent="0">
                  <a:buNone/>
                </a:pPr>
                <a:r>
                  <a:rPr lang="en-US" dirty="0">
                    <a:latin typeface="Cambria Math" panose="02040503050406030204" pitchFamily="18" charset="0"/>
                  </a:rPr>
                  <a:t>Solution:</a:t>
                </a:r>
              </a:p>
              <a:p>
                <a:pPr marL="0" indent="0">
                  <a:buNone/>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2</m:t>
                          </m:r>
                          <m:r>
                            <a:rPr lang="en-US" b="0" i="1" smtClean="0">
                              <a:latin typeface="Cambria Math" panose="02040503050406030204" pitchFamily="18" charset="0"/>
                            </a:rPr>
                            <m:t>𝑥</m:t>
                          </m:r>
                          <m:r>
                            <a:rPr lang="en-US" b="0" i="1" smtClean="0">
                              <a:latin typeface="Cambria Math" panose="02040503050406030204" pitchFamily="18" charset="0"/>
                            </a:rPr>
                            <m:t>−1,</m:t>
                          </m:r>
                          <m:r>
                            <a:rPr lang="en-US" b="0" i="1" smtClean="0">
                              <a:latin typeface="Cambria Math" panose="02040503050406030204" pitchFamily="18" charset="0"/>
                            </a:rPr>
                            <m:t>𝑥</m:t>
                          </m:r>
                          <m:r>
                            <a:rPr lang="en-US" b="0" i="1" smtClean="0">
                              <a:latin typeface="Cambria Math" panose="02040503050406030204" pitchFamily="18" charset="0"/>
                            </a:rPr>
                            <m:t>&lt;2</m:t>
                          </m:r>
                        </m:e>
                      </m:mr>
                      <m:m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−1,</m:t>
                          </m:r>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≥2</m:t>
                          </m:r>
                        </m:e>
                      </m:mr>
                    </m:m>
                  </m:oMath>
                </a14:m>
                <a:r>
                  <a:rPr lang="en-US" dirty="0">
                    <a:latin typeface="Cambria Math" panose="02040503050406030204" pitchFamily="18" charset="0"/>
                  </a:rPr>
                  <a:t>  </a:t>
                </a:r>
              </a:p>
              <a:p>
                <a:pPr marL="0" indent="0">
                  <a:buNone/>
                </a:pPr>
                <a:endParaRPr lang="en-US" dirty="0">
                  <a:latin typeface="Cambria Math" panose="02040503050406030204" pitchFamily="18" charset="0"/>
                </a:endParaRPr>
              </a:p>
              <a:p>
                <a:pPr marL="0" indent="0">
                  <a:buNone/>
                </a:pPr>
                <a:r>
                  <a:rPr lang="en-US" dirty="0">
                    <a:latin typeface="Cambria Math" panose="02040503050406030204" pitchFamily="18" charset="0"/>
                  </a:rPr>
                  <a:t>Approach from the right. </a:t>
                </a:r>
              </a:p>
              <a:p>
                <a:pPr marL="0" indent="0">
                  <a:buNone/>
                </a:pPr>
                <a:endParaRPr lang="en-US" i="1" dirty="0">
                  <a:latin typeface="Cambria Math" panose="02040503050406030204" pitchFamily="18" charset="0"/>
                </a:endParaRPr>
              </a:p>
              <a:p>
                <a:pPr marL="0" indent="0">
                  <a:buNone/>
                </a:pPr>
                <a14:m>
                  <m:oMath xmlns:m="http://schemas.openxmlformats.org/officeDocument/2006/math">
                    <m:m>
                      <m:mPr>
                        <m:mcs>
                          <m:mc>
                            <m:mcPr>
                              <m:count m:val="1"/>
                              <m:mcJc m:val="center"/>
                            </m:mcPr>
                          </m:mc>
                        </m:mcs>
                        <m:ctrlPr>
                          <a:rPr lang="en-US" i="1" smtClean="0">
                            <a:latin typeface="Cambria Math" panose="02040503050406030204" pitchFamily="18" charset="0"/>
                          </a:rPr>
                        </m:ctrlPr>
                      </m:mPr>
                      <m:mr>
                        <m:e>
                          <m:func>
                            <m:funcPr>
                              <m:ctrlPr>
                                <a:rPr lang="en-US" b="0" i="1" smtClean="0">
                                  <a:latin typeface="Cambria Math" panose="02040503050406030204" pitchFamily="18" charset="0"/>
                                </a:rPr>
                              </m:ctrlPr>
                            </m:funcPr>
                            <m:fName>
                              <m:r>
                                <m:rPr>
                                  <m:sty m:val="p"/>
                                  <m:brk m:alnAt="7"/>
                                </m:rPr>
                                <a:rPr lang="en-US" b="0" i="0" smtClean="0">
                                  <a:latin typeface="Cambria Math" panose="02040503050406030204" pitchFamily="18" charset="0"/>
                                </a:rPr>
                                <m:t>l</m:t>
                              </m:r>
                              <m:r>
                                <m:rPr>
                                  <m:sty m:val="p"/>
                                </m:rPr>
                                <a:rPr lang="en-US" b="0" i="0" smtClean="0">
                                  <a:latin typeface="Cambria Math" panose="02040503050406030204" pitchFamily="18" charset="0"/>
                                </a:rPr>
                                <m:t>im</m:t>
                              </m:r>
                            </m:fName>
                            <m:e/>
                          </m:func>
                        </m:e>
                      </m:mr>
                      <m:mr>
                        <m:e>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p>
                            <m:sSupPr>
                              <m:ctrlPr>
                                <a:rPr lang="en-US" b="0" i="1" smtClean="0">
                                  <a:solidFill>
                                    <a:srgbClr val="FF0000"/>
                                  </a:solidFill>
                                  <a:latin typeface="Cambria Math" panose="02040503050406030204" pitchFamily="18" charset="0"/>
                                  <a:ea typeface="Cambria Math" panose="02040503050406030204" pitchFamily="18" charset="0"/>
                                </a:rPr>
                              </m:ctrlPr>
                            </m:sSupPr>
                            <m:e>
                              <m:r>
                                <a:rPr lang="en-US" b="0" i="1" smtClean="0">
                                  <a:solidFill>
                                    <a:srgbClr val="FF0000"/>
                                  </a:solidFill>
                                  <a:latin typeface="Cambria Math" panose="02040503050406030204" pitchFamily="18" charset="0"/>
                                  <a:ea typeface="Cambria Math" panose="02040503050406030204" pitchFamily="18" charset="0"/>
                                </a:rPr>
                                <m:t>2</m:t>
                              </m:r>
                            </m:e>
                            <m:sup>
                              <m:r>
                                <a:rPr lang="en-US" b="0" i="1" smtClean="0">
                                  <a:solidFill>
                                    <a:srgbClr val="FF0000"/>
                                  </a:solidFill>
                                  <a:latin typeface="Cambria Math" panose="02040503050406030204" pitchFamily="18" charset="0"/>
                                  <a:ea typeface="Cambria Math" panose="02040503050406030204" pitchFamily="18" charset="0"/>
                                </a:rPr>
                                <m:t>+</m:t>
                              </m:r>
                            </m:sup>
                          </m:sSup>
                        </m:e>
                      </m:mr>
                    </m:m>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=3</m:t>
                    </m:r>
                  </m:oMath>
                </a14:m>
                <a:r>
                  <a:rPr lang="en-US" dirty="0">
                    <a:latin typeface="Cambria Math" panose="02040503050406030204" pitchFamily="18" charset="0"/>
                  </a:rPr>
                  <a:t> </a:t>
                </a:r>
              </a:p>
            </p:txBody>
          </p:sp>
        </mc:Choice>
        <mc:Fallback xmlns="">
          <p:sp>
            <p:nvSpPr>
              <p:cNvPr id="3" name="Content Placeholder 2">
                <a:extLst>
                  <a:ext uri="{FF2B5EF4-FFF2-40B4-BE49-F238E27FC236}">
                    <a16:creationId xmlns:a16="http://schemas.microsoft.com/office/drawing/2014/main" id="{F4DB7975-8108-4419-8AAF-F2BF29A3FB97}"/>
                  </a:ext>
                </a:extLst>
              </p:cNvPr>
              <p:cNvSpPr>
                <a:spLocks noGrp="1" noRot="1" noChangeAspect="1" noMove="1" noResize="1" noEditPoints="1" noAdjustHandles="1" noChangeArrowheads="1" noChangeShapeType="1" noTextEdit="1"/>
              </p:cNvSpPr>
              <p:nvPr>
                <p:ph sz="half" idx="1"/>
              </p:nvPr>
            </p:nvSpPr>
            <p:spPr>
              <a:blipFill>
                <a:blip r:embed="rId2"/>
                <a:stretch>
                  <a:fillRect l="-2471" t="-2381"/>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98208DA-B38F-41A4-A4A2-8C112B63820A}"/>
                  </a:ext>
                </a:extLst>
              </p14:cNvPr>
              <p14:cNvContentPartPr/>
              <p14:nvPr/>
            </p14:nvContentPartPr>
            <p14:xfrm>
              <a:off x="2119159" y="2275016"/>
              <a:ext cx="224640" cy="947880"/>
            </p14:xfrm>
          </p:contentPart>
        </mc:Choice>
        <mc:Fallback xmlns="">
          <p:pic>
            <p:nvPicPr>
              <p:cNvPr id="5" name="Ink 4">
                <a:extLst>
                  <a:ext uri="{FF2B5EF4-FFF2-40B4-BE49-F238E27FC236}">
                    <a16:creationId xmlns:a16="http://schemas.microsoft.com/office/drawing/2014/main" id="{A98208DA-B38F-41A4-A4A2-8C112B63820A}"/>
                  </a:ext>
                </a:extLst>
              </p:cNvPr>
              <p:cNvPicPr/>
              <p:nvPr/>
            </p:nvPicPr>
            <p:blipFill>
              <a:blip r:embed="rId4"/>
              <a:stretch>
                <a:fillRect/>
              </a:stretch>
            </p:blipFill>
            <p:spPr>
              <a:xfrm>
                <a:off x="2110159" y="2266016"/>
                <a:ext cx="242280" cy="965520"/>
              </a:xfrm>
              <a:prstGeom prst="rect">
                <a:avLst/>
              </a:prstGeom>
            </p:spPr>
          </p:pic>
        </mc:Fallback>
      </mc:AlternateContent>
      <p:sp>
        <p:nvSpPr>
          <p:cNvPr id="6" name="Title 5">
            <a:extLst>
              <a:ext uri="{FF2B5EF4-FFF2-40B4-BE49-F238E27FC236}">
                <a16:creationId xmlns:a16="http://schemas.microsoft.com/office/drawing/2014/main" id="{A9253256-FE3C-4ED3-AC99-EED9B733A7E2}"/>
              </a:ext>
            </a:extLst>
          </p:cNvPr>
          <p:cNvSpPr>
            <a:spLocks noGrp="1"/>
          </p:cNvSpPr>
          <p:nvPr>
            <p:ph type="title"/>
          </p:nvPr>
        </p:nvSpPr>
        <p:spPr/>
        <p:txBody>
          <a:bodyPr/>
          <a:lstStyle/>
          <a:p>
            <a:endParaRPr lang="en-US"/>
          </a:p>
        </p:txBody>
      </p:sp>
      <p:pic>
        <p:nvPicPr>
          <p:cNvPr id="4098" name="Picture 2" descr="Image preview">
            <a:extLst>
              <a:ext uri="{FF2B5EF4-FFF2-40B4-BE49-F238E27FC236}">
                <a16:creationId xmlns:a16="http://schemas.microsoft.com/office/drawing/2014/main" id="{70DA4C06-430F-4D80-98EB-4F09DA9F5F53}"/>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7301222" y="1825625"/>
            <a:ext cx="2923555" cy="43513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23C086C8-55F9-4DF2-ADD8-937F562DBF23}"/>
                  </a:ext>
                </a:extLst>
              </p14:cNvPr>
              <p14:cNvContentPartPr/>
              <p14:nvPr/>
            </p14:nvContentPartPr>
            <p14:xfrm>
              <a:off x="9090353" y="2958332"/>
              <a:ext cx="153360" cy="515160"/>
            </p14:xfrm>
          </p:contentPart>
        </mc:Choice>
        <mc:Fallback xmlns="">
          <p:pic>
            <p:nvPicPr>
              <p:cNvPr id="7" name="Ink 6">
                <a:extLst>
                  <a:ext uri="{FF2B5EF4-FFF2-40B4-BE49-F238E27FC236}">
                    <a16:creationId xmlns:a16="http://schemas.microsoft.com/office/drawing/2014/main" id="{23C086C8-55F9-4DF2-ADD8-937F562DBF23}"/>
                  </a:ext>
                </a:extLst>
              </p:cNvPr>
              <p:cNvPicPr/>
              <p:nvPr/>
            </p:nvPicPr>
            <p:blipFill>
              <a:blip r:embed="rId7"/>
              <a:stretch>
                <a:fillRect/>
              </a:stretch>
            </p:blipFill>
            <p:spPr>
              <a:xfrm>
                <a:off x="9072353" y="2940332"/>
                <a:ext cx="189000" cy="550800"/>
              </a:xfrm>
              <a:prstGeom prst="rect">
                <a:avLst/>
              </a:prstGeom>
            </p:spPr>
          </p:pic>
        </mc:Fallback>
      </mc:AlternateContent>
    </p:spTree>
    <p:extLst>
      <p:ext uri="{BB962C8B-B14F-4D97-AF65-F5344CB8AC3E}">
        <p14:creationId xmlns:p14="http://schemas.microsoft.com/office/powerpoint/2010/main" val="13618873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DB7975-8108-4419-8AAF-F2BF29A3FB97}"/>
                  </a:ext>
                </a:extLst>
              </p:cNvPr>
              <p:cNvSpPr>
                <a:spLocks noGrp="1"/>
              </p:cNvSpPr>
              <p:nvPr>
                <p:ph sz="half" idx="1"/>
              </p:nvPr>
            </p:nvSpPr>
            <p:spPr/>
            <p:txBody>
              <a:bodyPr>
                <a:normAutofit/>
              </a:bodyPr>
              <a:lstStyle/>
              <a:p>
                <a:pPr marL="0" indent="0">
                  <a:buNone/>
                </a:pPr>
                <a:r>
                  <a:rPr lang="en-US" dirty="0">
                    <a:latin typeface="Cambria Math" panose="02040503050406030204" pitchFamily="18" charset="0"/>
                  </a:rPr>
                  <a:t>Solution:</a:t>
                </a:r>
              </a:p>
              <a:p>
                <a:pPr marL="0" indent="0">
                  <a:buNone/>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2</m:t>
                          </m:r>
                          <m:r>
                            <a:rPr lang="en-US" b="0" i="1" smtClean="0">
                              <a:latin typeface="Cambria Math" panose="02040503050406030204" pitchFamily="18" charset="0"/>
                            </a:rPr>
                            <m:t>𝑥</m:t>
                          </m:r>
                          <m:r>
                            <a:rPr lang="en-US" b="0" i="1" smtClean="0">
                              <a:latin typeface="Cambria Math" panose="02040503050406030204" pitchFamily="18" charset="0"/>
                            </a:rPr>
                            <m:t>−1,</m:t>
                          </m:r>
                          <m:r>
                            <a:rPr lang="en-US" b="0" i="1" smtClean="0">
                              <a:latin typeface="Cambria Math" panose="02040503050406030204" pitchFamily="18" charset="0"/>
                            </a:rPr>
                            <m:t>𝑥</m:t>
                          </m:r>
                          <m:r>
                            <a:rPr lang="en-US" b="0" i="1" smtClean="0">
                              <a:latin typeface="Cambria Math" panose="02040503050406030204" pitchFamily="18" charset="0"/>
                            </a:rPr>
                            <m:t>&lt;2</m:t>
                          </m:r>
                        </m:e>
                      </m:mr>
                      <m:m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−1,</m:t>
                          </m:r>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≥2</m:t>
                          </m:r>
                        </m:e>
                      </m:mr>
                    </m:m>
                  </m:oMath>
                </a14:m>
                <a:r>
                  <a:rPr lang="en-US" dirty="0">
                    <a:latin typeface="Cambria Math" panose="02040503050406030204" pitchFamily="18" charset="0"/>
                  </a:rPr>
                  <a:t>  </a:t>
                </a:r>
              </a:p>
              <a:p>
                <a:pPr marL="0" indent="0">
                  <a:buNone/>
                </a:pPr>
                <a:endParaRPr lang="en-US" dirty="0">
                  <a:latin typeface="Cambria Math" panose="02040503050406030204" pitchFamily="18" charset="0"/>
                </a:endParaRPr>
              </a:p>
              <a:p>
                <a:pPr marL="0" indent="0">
                  <a:buNone/>
                </a:pPr>
                <a:r>
                  <a:rPr lang="en-US" dirty="0">
                    <a:latin typeface="Cambria Math" panose="02040503050406030204" pitchFamily="18" charset="0"/>
                  </a:rPr>
                  <a:t>Since</a:t>
                </a:r>
              </a:p>
              <a:p>
                <a:pPr marL="0" indent="0">
                  <a:buNone/>
                </a:pPr>
                <a14:m>
                  <m:oMath xmlns:m="http://schemas.openxmlformats.org/officeDocument/2006/math">
                    <m:m>
                      <m:mPr>
                        <m:mcs>
                          <m:mc>
                            <m:mcPr>
                              <m:count m:val="1"/>
                              <m:mcJc m:val="center"/>
                            </m:mcPr>
                          </m:mc>
                        </m:mcs>
                        <m:ctrlPr>
                          <a:rPr lang="en-US" i="1">
                            <a:latin typeface="Cambria Math" panose="02040503050406030204" pitchFamily="18" charset="0"/>
                          </a:rPr>
                        </m:ctrlPr>
                      </m:mPr>
                      <m:mr>
                        <m:e>
                          <m:func>
                            <m:funcPr>
                              <m:ctrlPr>
                                <a:rPr lang="en-US" i="1">
                                  <a:latin typeface="Cambria Math" panose="02040503050406030204" pitchFamily="18" charset="0"/>
                                </a:rPr>
                              </m:ctrlPr>
                            </m:funcPr>
                            <m:fName>
                              <m:r>
                                <m:rPr>
                                  <m:sty m:val="p"/>
                                  <m:brk m:alnAt="7"/>
                                </m:rPr>
                                <a:rPr lang="en-US">
                                  <a:latin typeface="Cambria Math" panose="02040503050406030204" pitchFamily="18" charset="0"/>
                                </a:rPr>
                                <m:t>l</m:t>
                              </m:r>
                              <m:r>
                                <m:rPr>
                                  <m:sty m:val="p"/>
                                </m:rPr>
                                <a:rPr lang="en-US">
                                  <a:latin typeface="Cambria Math" panose="02040503050406030204" pitchFamily="18" charset="0"/>
                                </a:rPr>
                                <m:t>im</m:t>
                              </m:r>
                            </m:fName>
                            <m:e/>
                          </m:func>
                        </m:e>
                      </m:mr>
                      <m:mr>
                        <m:e>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2</m:t>
                              </m:r>
                            </m:e>
                            <m:sup>
                              <m:r>
                                <a:rPr lang="en-US" i="1">
                                  <a:latin typeface="Cambria Math" panose="02040503050406030204" pitchFamily="18" charset="0"/>
                                  <a:ea typeface="Cambria Math" panose="02040503050406030204" pitchFamily="18" charset="0"/>
                                </a:rPr>
                                <m:t>−</m:t>
                              </m:r>
                            </m:sup>
                          </m:sSup>
                        </m:e>
                      </m:mr>
                    </m:m>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oMath>
                </a14:m>
                <a:r>
                  <a:rPr lang="en-US" dirty="0">
                    <a:latin typeface="Cambria Math" panose="02040503050406030204" pitchFamily="18" charset="0"/>
                  </a:rPr>
                  <a:t> </a:t>
                </a:r>
                <a14:m>
                  <m:oMath xmlns:m="http://schemas.openxmlformats.org/officeDocument/2006/math">
                    <m:m>
                      <m:mPr>
                        <m:mcs>
                          <m:mc>
                            <m:mcPr>
                              <m:count m:val="1"/>
                              <m:mcJc m:val="center"/>
                            </m:mcPr>
                          </m:mc>
                        </m:mcs>
                        <m:ctrlPr>
                          <a:rPr lang="en-US" i="1">
                            <a:latin typeface="Cambria Math" panose="02040503050406030204" pitchFamily="18" charset="0"/>
                          </a:rPr>
                        </m:ctrlPr>
                      </m:mPr>
                      <m:mr>
                        <m:e>
                          <m:func>
                            <m:funcPr>
                              <m:ctrlPr>
                                <a:rPr lang="en-US" i="1">
                                  <a:latin typeface="Cambria Math" panose="02040503050406030204" pitchFamily="18" charset="0"/>
                                </a:rPr>
                              </m:ctrlPr>
                            </m:funcPr>
                            <m:fName>
                              <m:r>
                                <m:rPr>
                                  <m:sty m:val="p"/>
                                  <m:brk m:alnAt="7"/>
                                </m:rPr>
                                <a:rPr lang="en-US">
                                  <a:latin typeface="Cambria Math" panose="02040503050406030204" pitchFamily="18" charset="0"/>
                                </a:rPr>
                                <m:t>l</m:t>
                              </m:r>
                              <m:r>
                                <m:rPr>
                                  <m:sty m:val="p"/>
                                </m:rPr>
                                <a:rPr lang="en-US">
                                  <a:latin typeface="Cambria Math" panose="02040503050406030204" pitchFamily="18" charset="0"/>
                                </a:rPr>
                                <m:t>im</m:t>
                              </m:r>
                            </m:fName>
                            <m:e/>
                          </m:func>
                        </m:e>
                      </m:mr>
                      <m:mr>
                        <m:e>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2</m:t>
                              </m:r>
                            </m:e>
                            <m:sup>
                              <m:r>
                                <a:rPr lang="en-US" b="0" i="1" smtClean="0">
                                  <a:latin typeface="Cambria Math" panose="02040503050406030204" pitchFamily="18" charset="0"/>
                                  <a:ea typeface="Cambria Math" panose="02040503050406030204" pitchFamily="18" charset="0"/>
                                </a:rPr>
                                <m:t>+</m:t>
                              </m:r>
                            </m:sup>
                          </m:sSup>
                        </m:e>
                      </m:mr>
                    </m:m>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oMath>
                </a14:m>
                <a:endParaRPr lang="en-US" dirty="0">
                  <a:latin typeface="Cambria Math" panose="02040503050406030204" pitchFamily="18" charset="0"/>
                </a:endParaRPr>
              </a:p>
              <a:p>
                <a:pPr marL="0" indent="0">
                  <a:buNone/>
                </a:pPr>
                <a:r>
                  <a:rPr lang="en-US" dirty="0">
                    <a:latin typeface="Cambria Math" panose="02040503050406030204" pitchFamily="18" charset="0"/>
                  </a:rPr>
                  <a:t>and since both one-sided limits equal 3, therefore …</a:t>
                </a:r>
              </a:p>
              <a:p>
                <a:pPr marL="0" indent="0">
                  <a:buNone/>
                </a:pPr>
                <a:endParaRPr lang="en-US"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F4DB7975-8108-4419-8AAF-F2BF29A3FB97}"/>
                  </a:ext>
                </a:extLst>
              </p:cNvPr>
              <p:cNvSpPr>
                <a:spLocks noGrp="1" noRot="1" noChangeAspect="1" noMove="1" noResize="1" noEditPoints="1" noAdjustHandles="1" noChangeArrowheads="1" noChangeShapeType="1" noTextEdit="1"/>
              </p:cNvSpPr>
              <p:nvPr>
                <p:ph sz="half" idx="1"/>
              </p:nvPr>
            </p:nvSpPr>
            <p:spPr>
              <a:blipFill>
                <a:blip r:embed="rId2"/>
                <a:stretch>
                  <a:fillRect l="-2471" t="-2381"/>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98208DA-B38F-41A4-A4A2-8C112B63820A}"/>
                  </a:ext>
                </a:extLst>
              </p14:cNvPr>
              <p14:cNvContentPartPr/>
              <p14:nvPr/>
            </p14:nvContentPartPr>
            <p14:xfrm>
              <a:off x="2119159" y="2275016"/>
              <a:ext cx="224640" cy="947880"/>
            </p14:xfrm>
          </p:contentPart>
        </mc:Choice>
        <mc:Fallback xmlns="">
          <p:pic>
            <p:nvPicPr>
              <p:cNvPr id="5" name="Ink 4">
                <a:extLst>
                  <a:ext uri="{FF2B5EF4-FFF2-40B4-BE49-F238E27FC236}">
                    <a16:creationId xmlns:a16="http://schemas.microsoft.com/office/drawing/2014/main" id="{A98208DA-B38F-41A4-A4A2-8C112B63820A}"/>
                  </a:ext>
                </a:extLst>
              </p:cNvPr>
              <p:cNvPicPr/>
              <p:nvPr/>
            </p:nvPicPr>
            <p:blipFill>
              <a:blip r:embed="rId4"/>
              <a:stretch>
                <a:fillRect/>
              </a:stretch>
            </p:blipFill>
            <p:spPr>
              <a:xfrm>
                <a:off x="2110159" y="2266016"/>
                <a:ext cx="242280" cy="965520"/>
              </a:xfrm>
              <a:prstGeom prst="rect">
                <a:avLst/>
              </a:prstGeom>
            </p:spPr>
          </p:pic>
        </mc:Fallback>
      </mc:AlternateContent>
      <p:sp>
        <p:nvSpPr>
          <p:cNvPr id="6" name="Title 5">
            <a:extLst>
              <a:ext uri="{FF2B5EF4-FFF2-40B4-BE49-F238E27FC236}">
                <a16:creationId xmlns:a16="http://schemas.microsoft.com/office/drawing/2014/main" id="{A9253256-FE3C-4ED3-AC99-EED9B733A7E2}"/>
              </a:ext>
            </a:extLst>
          </p:cNvPr>
          <p:cNvSpPr>
            <a:spLocks noGrp="1"/>
          </p:cNvSpPr>
          <p:nvPr>
            <p:ph type="title"/>
          </p:nvPr>
        </p:nvSpPr>
        <p:spPr/>
        <p:txBody>
          <a:bodyPr/>
          <a:lstStyle/>
          <a:p>
            <a:endParaRPr lang="en-US"/>
          </a:p>
        </p:txBody>
      </p:sp>
      <p:pic>
        <p:nvPicPr>
          <p:cNvPr id="4098" name="Picture 2" descr="Image preview">
            <a:extLst>
              <a:ext uri="{FF2B5EF4-FFF2-40B4-BE49-F238E27FC236}">
                <a16:creationId xmlns:a16="http://schemas.microsoft.com/office/drawing/2014/main" id="{70DA4C06-430F-4D80-98EB-4F09DA9F5F53}"/>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7301222" y="1825625"/>
            <a:ext cx="292355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44638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DB7975-8108-4419-8AAF-F2BF29A3FB97}"/>
                  </a:ext>
                </a:extLst>
              </p:cNvPr>
              <p:cNvSpPr>
                <a:spLocks noGrp="1"/>
              </p:cNvSpPr>
              <p:nvPr>
                <p:ph sz="half" idx="1"/>
              </p:nvPr>
            </p:nvSpPr>
            <p:spPr/>
            <p:txBody>
              <a:bodyPr>
                <a:normAutofit/>
              </a:bodyPr>
              <a:lstStyle/>
              <a:p>
                <a:pPr marL="0" indent="0">
                  <a:buNone/>
                </a:pPr>
                <a:r>
                  <a:rPr lang="en-US" dirty="0">
                    <a:latin typeface="Cambria Math" panose="02040503050406030204" pitchFamily="18" charset="0"/>
                  </a:rPr>
                  <a:t>Solution:</a:t>
                </a:r>
              </a:p>
              <a:p>
                <a:pPr marL="0" indent="0">
                  <a:buNone/>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2</m:t>
                          </m:r>
                          <m:r>
                            <a:rPr lang="en-US" b="0" i="1" smtClean="0">
                              <a:latin typeface="Cambria Math" panose="02040503050406030204" pitchFamily="18" charset="0"/>
                            </a:rPr>
                            <m:t>𝑥</m:t>
                          </m:r>
                          <m:r>
                            <a:rPr lang="en-US" b="0" i="1" smtClean="0">
                              <a:latin typeface="Cambria Math" panose="02040503050406030204" pitchFamily="18" charset="0"/>
                            </a:rPr>
                            <m:t>−1,</m:t>
                          </m:r>
                          <m:r>
                            <a:rPr lang="en-US" b="0" i="1" smtClean="0">
                              <a:latin typeface="Cambria Math" panose="02040503050406030204" pitchFamily="18" charset="0"/>
                            </a:rPr>
                            <m:t>𝑥</m:t>
                          </m:r>
                          <m:r>
                            <a:rPr lang="en-US" b="0" i="1" smtClean="0">
                              <a:latin typeface="Cambria Math" panose="02040503050406030204" pitchFamily="18" charset="0"/>
                            </a:rPr>
                            <m:t>&lt;2</m:t>
                          </m:r>
                        </m:e>
                      </m:mr>
                      <m:m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−1,</m:t>
                          </m:r>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≥2</m:t>
                          </m:r>
                        </m:e>
                      </m:mr>
                    </m:m>
                  </m:oMath>
                </a14:m>
                <a:r>
                  <a:rPr lang="en-US" dirty="0">
                    <a:latin typeface="Cambria Math" panose="02040503050406030204" pitchFamily="18" charset="0"/>
                  </a:rPr>
                  <a:t>  </a:t>
                </a:r>
              </a:p>
              <a:p>
                <a:pPr marL="0" indent="0">
                  <a:buNone/>
                </a:pPr>
                <a:endParaRPr lang="en-US"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i="1">
                              <a:latin typeface="Cambria Math" panose="02040503050406030204" pitchFamily="18" charset="0"/>
                            </a:rPr>
                          </m:ctrlPr>
                        </m:mPr>
                        <m:mr>
                          <m:e>
                            <m:func>
                              <m:funcPr>
                                <m:ctrlPr>
                                  <a:rPr lang="en-US" i="1">
                                    <a:latin typeface="Cambria Math" panose="02040503050406030204" pitchFamily="18" charset="0"/>
                                  </a:rPr>
                                </m:ctrlPr>
                              </m:funcPr>
                              <m:fName>
                                <m:r>
                                  <m:rPr>
                                    <m:sty m:val="p"/>
                                    <m:brk m:alnAt="7"/>
                                  </m:rPr>
                                  <a:rPr lang="en-US">
                                    <a:latin typeface="Cambria Math" panose="02040503050406030204" pitchFamily="18" charset="0"/>
                                  </a:rPr>
                                  <m:t>l</m:t>
                                </m:r>
                                <m:r>
                                  <m:rPr>
                                    <m:sty m:val="p"/>
                                  </m:rPr>
                                  <a:rPr lang="en-US">
                                    <a:latin typeface="Cambria Math" panose="02040503050406030204" pitchFamily="18" charset="0"/>
                                  </a:rPr>
                                  <m:t>im</m:t>
                                </m:r>
                              </m:fName>
                              <m:e/>
                            </m:func>
                          </m:e>
                        </m:mr>
                        <m:mr>
                          <m:e>
                            <m:r>
                              <a:rPr lang="en-US" i="1">
                                <a:latin typeface="Cambria Math" panose="02040503050406030204" pitchFamily="18" charset="0"/>
                              </a:rPr>
                              <m:t>𝑥</m:t>
                            </m:r>
                            <m:r>
                              <a:rPr lang="en-US" i="1" smtClean="0">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2</m:t>
                            </m:r>
                          </m:e>
                        </m:mr>
                      </m:m>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b="0" i="1" smtClean="0">
                          <a:latin typeface="Cambria Math" panose="02040503050406030204" pitchFamily="18" charset="0"/>
                        </a:rPr>
                        <m:t>3</m:t>
                      </m:r>
                    </m:oMath>
                  </m:oMathPara>
                </a14:m>
                <a:endParaRPr lang="en-US" dirty="0">
                  <a:latin typeface="Cambria Math" panose="02040503050406030204" pitchFamily="18" charset="0"/>
                </a:endParaRPr>
              </a:p>
              <a:p>
                <a:pPr marL="0" indent="0">
                  <a:buNone/>
                </a:pPr>
                <a:endParaRPr lang="en-US"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F4DB7975-8108-4419-8AAF-F2BF29A3FB97}"/>
                  </a:ext>
                </a:extLst>
              </p:cNvPr>
              <p:cNvSpPr>
                <a:spLocks noGrp="1" noRot="1" noChangeAspect="1" noMove="1" noResize="1" noEditPoints="1" noAdjustHandles="1" noChangeArrowheads="1" noChangeShapeType="1" noTextEdit="1"/>
              </p:cNvSpPr>
              <p:nvPr>
                <p:ph sz="half" idx="1"/>
              </p:nvPr>
            </p:nvSpPr>
            <p:spPr>
              <a:blipFill>
                <a:blip r:embed="rId2"/>
                <a:stretch>
                  <a:fillRect l="-2471" t="-2381"/>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98208DA-B38F-41A4-A4A2-8C112B63820A}"/>
                  </a:ext>
                </a:extLst>
              </p14:cNvPr>
              <p14:cNvContentPartPr/>
              <p14:nvPr/>
            </p14:nvContentPartPr>
            <p14:xfrm>
              <a:off x="2119159" y="2275016"/>
              <a:ext cx="224640" cy="947880"/>
            </p14:xfrm>
          </p:contentPart>
        </mc:Choice>
        <mc:Fallback xmlns="">
          <p:pic>
            <p:nvPicPr>
              <p:cNvPr id="5" name="Ink 4">
                <a:extLst>
                  <a:ext uri="{FF2B5EF4-FFF2-40B4-BE49-F238E27FC236}">
                    <a16:creationId xmlns:a16="http://schemas.microsoft.com/office/drawing/2014/main" id="{A98208DA-B38F-41A4-A4A2-8C112B63820A}"/>
                  </a:ext>
                </a:extLst>
              </p:cNvPr>
              <p:cNvPicPr/>
              <p:nvPr/>
            </p:nvPicPr>
            <p:blipFill>
              <a:blip r:embed="rId4"/>
              <a:stretch>
                <a:fillRect/>
              </a:stretch>
            </p:blipFill>
            <p:spPr>
              <a:xfrm>
                <a:off x="2110159" y="2266016"/>
                <a:ext cx="242280" cy="965520"/>
              </a:xfrm>
              <a:prstGeom prst="rect">
                <a:avLst/>
              </a:prstGeom>
            </p:spPr>
          </p:pic>
        </mc:Fallback>
      </mc:AlternateContent>
      <p:sp>
        <p:nvSpPr>
          <p:cNvPr id="6" name="Title 5">
            <a:extLst>
              <a:ext uri="{FF2B5EF4-FFF2-40B4-BE49-F238E27FC236}">
                <a16:creationId xmlns:a16="http://schemas.microsoft.com/office/drawing/2014/main" id="{A9253256-FE3C-4ED3-AC99-EED9B733A7E2}"/>
              </a:ext>
            </a:extLst>
          </p:cNvPr>
          <p:cNvSpPr>
            <a:spLocks noGrp="1"/>
          </p:cNvSpPr>
          <p:nvPr>
            <p:ph type="title"/>
          </p:nvPr>
        </p:nvSpPr>
        <p:spPr/>
        <p:txBody>
          <a:bodyPr/>
          <a:lstStyle/>
          <a:p>
            <a:endParaRPr lang="en-US"/>
          </a:p>
        </p:txBody>
      </p:sp>
      <p:pic>
        <p:nvPicPr>
          <p:cNvPr id="4098" name="Picture 2" descr="Image preview">
            <a:extLst>
              <a:ext uri="{FF2B5EF4-FFF2-40B4-BE49-F238E27FC236}">
                <a16:creationId xmlns:a16="http://schemas.microsoft.com/office/drawing/2014/main" id="{70DA4C06-430F-4D80-98EB-4F09DA9F5F53}"/>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7301222" y="1825625"/>
            <a:ext cx="292355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25195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205B1-623B-4D6F-B4C9-77FA50D64704}"/>
              </a:ext>
            </a:extLst>
          </p:cNvPr>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41CEF3-F998-4DF8-AE19-10E610CD70F2}"/>
                  </a:ext>
                </a:extLst>
              </p:cNvPr>
              <p:cNvSpPr>
                <a:spLocks noGrp="1"/>
              </p:cNvSpPr>
              <p:nvPr>
                <p:ph sz="half" idx="1"/>
              </p:nvPr>
            </p:nvSpPr>
            <p:spPr/>
            <p:txBody>
              <a:bodyPr/>
              <a:lstStyle/>
              <a:p>
                <a:pPr marL="0" indent="0">
                  <a:buNone/>
                </a:pPr>
                <a:r>
                  <a:rPr lang="en-US" dirty="0"/>
                  <a:t>Using a graphing approach, evaluate </a:t>
                </a:r>
              </a:p>
              <a:p>
                <a:pPr marL="0" indent="0">
                  <a:buNone/>
                </a:pPr>
                <a:endParaRPr lang="en-US" dirty="0"/>
              </a:p>
              <a:p>
                <a:pPr marL="0" indent="0">
                  <a:buNone/>
                </a:pPr>
                <a14:m>
                  <m:oMath xmlns:m="http://schemas.openxmlformats.org/officeDocument/2006/math">
                    <m:m>
                      <m:mPr>
                        <m:mcs>
                          <m:mc>
                            <m:mcPr>
                              <m:count m:val="1"/>
                              <m:mcJc m:val="center"/>
                            </m:mcPr>
                          </m:mc>
                        </m:mcs>
                        <m:ctrlPr>
                          <a:rPr lang="en-US" i="1" smtClean="0">
                            <a:latin typeface="Cambria Math" panose="02040503050406030204" pitchFamily="18" charset="0"/>
                          </a:rPr>
                        </m:ctrlPr>
                      </m:mPr>
                      <m:mr>
                        <m:e>
                          <m:r>
                            <m:rPr>
                              <m:sty m:val="p"/>
                              <m:brk m:alnAt="7"/>
                            </m:rPr>
                            <a:rPr lang="en-US" b="0" i="0" smtClean="0">
                              <a:latin typeface="Cambria Math" panose="02040503050406030204" pitchFamily="18" charset="0"/>
                            </a:rPr>
                            <m:t>l</m:t>
                          </m:r>
                          <m:r>
                            <m:rPr>
                              <m:sty m:val="p"/>
                            </m:rPr>
                            <a:rPr lang="en-US" b="0" i="0" smtClean="0">
                              <a:latin typeface="Cambria Math" panose="02040503050406030204" pitchFamily="18" charset="0"/>
                            </a:rPr>
                            <m:t>im</m:t>
                          </m:r>
                          <m:r>
                            <m:rPr>
                              <m:brk m:alnAt="7"/>
                            </m:rPr>
                            <a:rPr lang="en-US" b="0" i="1" smtClean="0">
                              <a:latin typeface="Cambria Math" panose="02040503050406030204" pitchFamily="18" charset="0"/>
                            </a:rPr>
                            <m:t>⁡</m:t>
                          </m:r>
                        </m:e>
                      </m:mr>
                      <m:mr>
                        <m:e>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→4</m:t>
                          </m:r>
                        </m:e>
                      </m:mr>
                    </m:m>
                    <m:d>
                      <m:dPr>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𝑥</m:t>
                            </m:r>
                            <m:r>
                              <a:rPr lang="en-US" b="0" i="1" smtClean="0">
                                <a:latin typeface="Cambria Math" panose="02040503050406030204" pitchFamily="18" charset="0"/>
                              </a:rPr>
                              <m:t>+1</m:t>
                            </m:r>
                          </m:num>
                          <m:den>
                            <m:r>
                              <a:rPr lang="en-US" b="0" i="1" smtClean="0">
                                <a:latin typeface="Cambria Math" panose="02040503050406030204" pitchFamily="18" charset="0"/>
                              </a:rPr>
                              <m:t>𝑥</m:t>
                            </m:r>
                            <m:r>
                              <a:rPr lang="en-US" b="0" i="1" smtClean="0">
                                <a:latin typeface="Cambria Math" panose="02040503050406030204" pitchFamily="18" charset="0"/>
                              </a:rPr>
                              <m:t>−4</m:t>
                            </m:r>
                          </m:den>
                        </m:f>
                      </m:e>
                    </m:d>
                  </m:oMath>
                </a14:m>
                <a:r>
                  <a:rPr lang="en-US" dirty="0"/>
                  <a:t>  </a:t>
                </a:r>
              </a:p>
            </p:txBody>
          </p:sp>
        </mc:Choice>
        <mc:Fallback xmlns="">
          <p:sp>
            <p:nvSpPr>
              <p:cNvPr id="3" name="Content Placeholder 2">
                <a:extLst>
                  <a:ext uri="{FF2B5EF4-FFF2-40B4-BE49-F238E27FC236}">
                    <a16:creationId xmlns:a16="http://schemas.microsoft.com/office/drawing/2014/main" id="{7641CEF3-F998-4DF8-AE19-10E610CD70F2}"/>
                  </a:ext>
                </a:extLst>
              </p:cNvPr>
              <p:cNvSpPr>
                <a:spLocks noGrp="1" noRot="1" noChangeAspect="1" noMove="1" noResize="1" noEditPoints="1" noAdjustHandles="1" noChangeArrowheads="1" noChangeShapeType="1" noTextEdit="1"/>
              </p:cNvSpPr>
              <p:nvPr>
                <p:ph sz="half" idx="1"/>
              </p:nvPr>
            </p:nvSpPr>
            <p:spPr>
              <a:blipFill>
                <a:blip r:embed="rId2"/>
                <a:stretch>
                  <a:fillRect l="-2471" t="-2241"/>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E2ACA3F7-EDD4-4062-AE42-093244EAEE76}"/>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190454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4BAAB-DC31-4204-800E-DB63E03A1AD3}"/>
              </a:ext>
            </a:extLst>
          </p:cNvPr>
          <p:cNvSpPr>
            <a:spLocks noGrp="1"/>
          </p:cNvSpPr>
          <p:nvPr>
            <p:ph type="title"/>
          </p:nvPr>
        </p:nvSpPr>
        <p:spPr/>
        <p:txBody>
          <a:bodyPr/>
          <a:lstStyle/>
          <a:p>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28AA08-A710-4A0B-A9D3-E8F5A574D5AF}"/>
                  </a:ext>
                </a:extLst>
              </p:cNvPr>
              <p:cNvSpPr>
                <a:spLocks noGrp="1"/>
              </p:cNvSpPr>
              <p:nvPr>
                <p:ph sz="half" idx="1"/>
              </p:nvPr>
            </p:nvSpPr>
            <p:spPr/>
            <p:txBody>
              <a:bodyPr/>
              <a:lstStyle/>
              <a:p>
                <a:pPr marL="0" indent="0">
                  <a:buNone/>
                </a:pPr>
                <a:r>
                  <a:rPr lang="en-US" dirty="0"/>
                  <a:t>Suppose that we wish to determine </a:t>
                </a:r>
                <a14:m>
                  <m:oMath xmlns:m="http://schemas.openxmlformats.org/officeDocument/2006/math">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𝑙</m:t>
                          </m:r>
                          <m:r>
                            <a:rPr lang="en-US" b="0" i="1" smtClean="0">
                              <a:latin typeface="Cambria Math" panose="02040503050406030204" pitchFamily="18" charset="0"/>
                            </a:rPr>
                            <m:t>𝑖𝑚</m:t>
                          </m:r>
                        </m:e>
                      </m:mr>
                      <m:mr>
                        <m:e>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→3</m:t>
                          </m:r>
                        </m:e>
                      </m:mr>
                    </m:m>
                    <m:sSup>
                      <m:sSupPr>
                        <m:ctrlPr>
                          <a:rPr lang="en-US"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+6</m:t>
                    </m:r>
                    <m:r>
                      <a:rPr lang="en-US" b="0" i="1" smtClean="0">
                        <a:latin typeface="Cambria Math" panose="02040503050406030204" pitchFamily="18" charset="0"/>
                      </a:rPr>
                      <m:t>𝑥</m:t>
                    </m:r>
                    <m:r>
                      <a:rPr lang="en-US" b="0" i="1" smtClean="0">
                        <a:latin typeface="Cambria Math" panose="02040503050406030204" pitchFamily="18" charset="0"/>
                      </a:rPr>
                      <m:t>−5)</m:t>
                    </m:r>
                  </m:oMath>
                </a14:m>
                <a:r>
                  <a:rPr lang="en-US" dirty="0"/>
                  <a:t> .</a:t>
                </a:r>
              </a:p>
              <a:p>
                <a:pPr marL="0" indent="0">
                  <a:buNone/>
                </a:pPr>
                <a:r>
                  <a:rPr lang="en-US" dirty="0"/>
                  <a:t>We can draw the graph of </a:t>
                </a:r>
                <a:endParaRPr lang="en-US" b="0" i="1" dirty="0">
                  <a:latin typeface="Cambria Math" panose="02040503050406030204" pitchFamily="18" charset="0"/>
                </a:endParaRPr>
              </a:p>
              <a:p>
                <a:pPr marL="0" indent="0">
                  <a:buNone/>
                </a:pP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+6</m:t>
                    </m:r>
                    <m:r>
                      <a:rPr lang="en-US" b="0" i="1" smtClean="0">
                        <a:latin typeface="Cambria Math" panose="02040503050406030204" pitchFamily="18" charset="0"/>
                      </a:rPr>
                      <m:t>𝑥</m:t>
                    </m:r>
                    <m:r>
                      <a:rPr lang="en-US" b="0" i="1" smtClean="0">
                        <a:latin typeface="Cambria Math" panose="02040503050406030204" pitchFamily="18" charset="0"/>
                      </a:rPr>
                      <m:t>−5</m:t>
                    </m:r>
                  </m:oMath>
                </a14:m>
                <a:r>
                  <a:rPr lang="en-US" dirty="0"/>
                  <a:t>  </a:t>
                </a:r>
              </a:p>
            </p:txBody>
          </p:sp>
        </mc:Choice>
        <mc:Fallback xmlns="">
          <p:sp>
            <p:nvSpPr>
              <p:cNvPr id="3" name="Content Placeholder 2">
                <a:extLst>
                  <a:ext uri="{FF2B5EF4-FFF2-40B4-BE49-F238E27FC236}">
                    <a16:creationId xmlns:a16="http://schemas.microsoft.com/office/drawing/2014/main" id="{2E28AA08-A710-4A0B-A9D3-E8F5A574D5AF}"/>
                  </a:ext>
                </a:extLst>
              </p:cNvPr>
              <p:cNvSpPr>
                <a:spLocks noGrp="1" noRot="1" noChangeAspect="1" noMove="1" noResize="1" noEditPoints="1" noAdjustHandles="1" noChangeArrowheads="1" noChangeShapeType="1" noTextEdit="1"/>
              </p:cNvSpPr>
              <p:nvPr>
                <p:ph sz="half" idx="1"/>
              </p:nvPr>
            </p:nvSpPr>
            <p:spPr>
              <a:blipFill>
                <a:blip r:embed="rId2"/>
                <a:stretch>
                  <a:fillRect l="-2471" t="-2241"/>
                </a:stretch>
              </a:blipFill>
            </p:spPr>
            <p:txBody>
              <a:bodyPr/>
              <a:lstStyle/>
              <a:p>
                <a:r>
                  <a:rPr lang="en-US">
                    <a:noFill/>
                  </a:rPr>
                  <a:t> </a:t>
                </a:r>
              </a:p>
            </p:txBody>
          </p:sp>
        </mc:Fallback>
      </mc:AlternateContent>
      <p:sp>
        <p:nvSpPr>
          <p:cNvPr id="7" name="Content Placeholder 6">
            <a:extLst>
              <a:ext uri="{FF2B5EF4-FFF2-40B4-BE49-F238E27FC236}">
                <a16:creationId xmlns:a16="http://schemas.microsoft.com/office/drawing/2014/main" id="{5E7390D6-9EC2-4758-870F-47068BC3B585}"/>
              </a:ext>
            </a:extLst>
          </p:cNvPr>
          <p:cNvSpPr>
            <a:spLocks noGrp="1"/>
          </p:cNvSpPr>
          <p:nvPr>
            <p:ph sz="half" idx="2"/>
          </p:nvPr>
        </p:nvSpPr>
        <p:spPr/>
        <p:txBody>
          <a:bodyPr/>
          <a:lstStyle/>
          <a:p>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76CF311-D66A-4CA9-B0F6-EDAF4CBEDA53}"/>
                  </a:ext>
                </a:extLst>
              </p:cNvPr>
              <p:cNvSpPr txBox="1"/>
              <p:nvPr/>
            </p:nvSpPr>
            <p:spPr>
              <a:xfrm>
                <a:off x="1159496" y="4105372"/>
                <a:ext cx="3431357" cy="1477328"/>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+6</m:t>
                    </m:r>
                    <m:r>
                      <a:rPr lang="en-US" b="0" i="1" smtClean="0">
                        <a:latin typeface="Cambria Math" panose="02040503050406030204" pitchFamily="18" charset="0"/>
                      </a:rPr>
                      <m:t>𝑥</m:t>
                    </m:r>
                    <m:r>
                      <a:rPr lang="en-US" b="0" i="1" smtClean="0">
                        <a:latin typeface="Cambria Math" panose="02040503050406030204" pitchFamily="18" charset="0"/>
                      </a:rPr>
                      <m:t>−5</m:t>
                    </m:r>
                  </m:oMath>
                </a14:m>
                <a:r>
                  <a:rPr lang="en-US" dirty="0"/>
                  <a:t>  </a:t>
                </a:r>
              </a:p>
              <a:p>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−6</m:t>
                        </m:r>
                        <m:r>
                          <a:rPr lang="en-US" b="0" i="1" smtClean="0">
                            <a:latin typeface="Cambria Math" panose="02040503050406030204" pitchFamily="18" charset="0"/>
                          </a:rPr>
                          <m:t>𝑥</m:t>
                        </m:r>
                      </m:e>
                    </m:d>
                    <m:r>
                      <a:rPr lang="en-US" b="0" i="1" smtClean="0">
                        <a:latin typeface="Cambria Math" panose="02040503050406030204" pitchFamily="18" charset="0"/>
                      </a:rPr>
                      <m:t>−5</m:t>
                    </m:r>
                  </m:oMath>
                </a14:m>
                <a:r>
                  <a:rPr lang="en-US" dirty="0"/>
                  <a:t>  </a:t>
                </a:r>
              </a:p>
              <a:p>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−6</m:t>
                        </m:r>
                        <m:r>
                          <a:rPr lang="en-US" b="0" i="1" smtClean="0">
                            <a:latin typeface="Cambria Math" panose="02040503050406030204" pitchFamily="18" charset="0"/>
                          </a:rPr>
                          <m:t>𝑥</m:t>
                        </m:r>
                        <m:r>
                          <a:rPr lang="en-US" b="0" i="1" smtClean="0">
                            <a:latin typeface="Cambria Math" panose="02040503050406030204" pitchFamily="18" charset="0"/>
                          </a:rPr>
                          <m:t>+9−9</m:t>
                        </m:r>
                      </m:e>
                    </m:d>
                    <m:r>
                      <a:rPr lang="en-US" b="0" i="1" smtClean="0">
                        <a:latin typeface="Cambria Math" panose="02040503050406030204" pitchFamily="18" charset="0"/>
                      </a:rPr>
                      <m:t>−5</m:t>
                    </m:r>
                  </m:oMath>
                </a14:m>
                <a:r>
                  <a:rPr lang="en-US" dirty="0"/>
                  <a:t>  </a:t>
                </a:r>
              </a:p>
              <a:p>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−6</m:t>
                        </m:r>
                        <m:r>
                          <a:rPr lang="en-US" b="0" i="1" smtClean="0">
                            <a:latin typeface="Cambria Math" panose="02040503050406030204" pitchFamily="18" charset="0"/>
                          </a:rPr>
                          <m:t>𝑥</m:t>
                        </m:r>
                        <m:r>
                          <a:rPr lang="en-US" b="0" i="1" smtClean="0">
                            <a:latin typeface="Cambria Math" panose="02040503050406030204" pitchFamily="18" charset="0"/>
                          </a:rPr>
                          <m:t>+9</m:t>
                        </m:r>
                      </m:e>
                    </m:d>
                    <m:r>
                      <a:rPr lang="en-US" b="0" i="1" smtClean="0">
                        <a:latin typeface="Cambria Math" panose="02040503050406030204" pitchFamily="18" charset="0"/>
                      </a:rPr>
                      <m:t>+9−5</m:t>
                    </m:r>
                  </m:oMath>
                </a14:m>
                <a:r>
                  <a:rPr lang="en-US" dirty="0"/>
                  <a:t>  </a:t>
                </a:r>
              </a:p>
              <a:p>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−3</m:t>
                            </m:r>
                          </m:e>
                        </m:d>
                      </m:e>
                      <m:sup>
                        <m:r>
                          <a:rPr lang="en-US" b="0" i="1" smtClean="0">
                            <a:latin typeface="Cambria Math" panose="02040503050406030204" pitchFamily="18" charset="0"/>
                          </a:rPr>
                          <m:t>2</m:t>
                        </m:r>
                      </m:sup>
                    </m:sSup>
                    <m:r>
                      <a:rPr lang="en-US" b="0" i="1" smtClean="0">
                        <a:latin typeface="Cambria Math" panose="02040503050406030204" pitchFamily="18" charset="0"/>
                      </a:rPr>
                      <m:t>+4</m:t>
                    </m:r>
                  </m:oMath>
                </a14:m>
                <a:r>
                  <a:rPr lang="en-US" dirty="0"/>
                  <a:t>  </a:t>
                </a:r>
              </a:p>
            </p:txBody>
          </p:sp>
        </mc:Choice>
        <mc:Fallback xmlns="">
          <p:sp>
            <p:nvSpPr>
              <p:cNvPr id="4" name="TextBox 3">
                <a:extLst>
                  <a:ext uri="{FF2B5EF4-FFF2-40B4-BE49-F238E27FC236}">
                    <a16:creationId xmlns:a16="http://schemas.microsoft.com/office/drawing/2014/main" id="{D76CF311-D66A-4CA9-B0F6-EDAF4CBEDA53}"/>
                  </a:ext>
                </a:extLst>
              </p:cNvPr>
              <p:cNvSpPr txBox="1">
                <a:spLocks noRot="1" noChangeAspect="1" noMove="1" noResize="1" noEditPoints="1" noAdjustHandles="1" noChangeArrowheads="1" noChangeShapeType="1" noTextEdit="1"/>
              </p:cNvSpPr>
              <p:nvPr/>
            </p:nvSpPr>
            <p:spPr>
              <a:xfrm>
                <a:off x="1159496" y="4105372"/>
                <a:ext cx="3431357" cy="1477328"/>
              </a:xfrm>
              <a:prstGeom prst="rect">
                <a:avLst/>
              </a:prstGeom>
              <a:blipFill>
                <a:blip r:embed="rId3"/>
                <a:stretch>
                  <a:fillRect b="-823"/>
                </a:stretch>
              </a:blipFill>
            </p:spPr>
            <p:txBody>
              <a:bodyPr/>
              <a:lstStyle/>
              <a:p>
                <a:r>
                  <a:rPr lang="en-US">
                    <a:noFill/>
                  </a:rPr>
                  <a:t> </a:t>
                </a:r>
              </a:p>
            </p:txBody>
          </p:sp>
        </mc:Fallback>
      </mc:AlternateContent>
    </p:spTree>
    <p:extLst>
      <p:ext uri="{BB962C8B-B14F-4D97-AF65-F5344CB8AC3E}">
        <p14:creationId xmlns:p14="http://schemas.microsoft.com/office/powerpoint/2010/main" val="28881335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205B1-623B-4D6F-B4C9-77FA50D64704}"/>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41CEF3-F998-4DF8-AE19-10E610CD70F2}"/>
                  </a:ext>
                </a:extLst>
              </p:cNvPr>
              <p:cNvSpPr>
                <a:spLocks noGrp="1"/>
              </p:cNvSpPr>
              <p:nvPr>
                <p:ph sz="half" idx="1"/>
              </p:nvPr>
            </p:nvSpPr>
            <p:spPr/>
            <p:txBody>
              <a:bodyPr>
                <a:normAutofit lnSpcReduction="10000"/>
              </a:bodyPr>
              <a:lstStyle/>
              <a:p>
                <a:pPr marL="0" indent="0">
                  <a:buNone/>
                </a:pPr>
                <a:r>
                  <a:rPr lang="en-US" dirty="0"/>
                  <a:t>Solution:</a:t>
                </a:r>
              </a:p>
              <a:p>
                <a:pPr marL="0" indent="0">
                  <a:buNone/>
                </a:pPr>
                <a14:m>
                  <m:oMath xmlns:m="http://schemas.openxmlformats.org/officeDocument/2006/math">
                    <m:m>
                      <m:mPr>
                        <m:mcs>
                          <m:mc>
                            <m:mcPr>
                              <m:count m:val="1"/>
                              <m:mcJc m:val="center"/>
                            </m:mcPr>
                          </m:mc>
                        </m:mcs>
                        <m:ctrlPr>
                          <a:rPr lang="en-US" i="1" smtClean="0">
                            <a:latin typeface="Cambria Math" panose="02040503050406030204" pitchFamily="18" charset="0"/>
                          </a:rPr>
                        </m:ctrlPr>
                      </m:mPr>
                      <m:mr>
                        <m:e>
                          <m:r>
                            <m:rPr>
                              <m:sty m:val="p"/>
                              <m:brk m:alnAt="7"/>
                            </m:rPr>
                            <a:rPr lang="en-US" b="0" i="0" smtClean="0">
                              <a:latin typeface="Cambria Math" panose="02040503050406030204" pitchFamily="18" charset="0"/>
                            </a:rPr>
                            <m:t>l</m:t>
                          </m:r>
                          <m:r>
                            <m:rPr>
                              <m:sty m:val="p"/>
                            </m:rPr>
                            <a:rPr lang="en-US" b="0" i="0" smtClean="0">
                              <a:latin typeface="Cambria Math" panose="02040503050406030204" pitchFamily="18" charset="0"/>
                            </a:rPr>
                            <m:t>im</m:t>
                          </m:r>
                          <m:r>
                            <m:rPr>
                              <m:brk m:alnAt="7"/>
                            </m:rPr>
                            <a:rPr lang="en-US" b="0" i="1" smtClean="0">
                              <a:latin typeface="Cambria Math" panose="02040503050406030204" pitchFamily="18" charset="0"/>
                            </a:rPr>
                            <m:t>⁡</m:t>
                          </m:r>
                        </m:e>
                      </m:mr>
                      <m:mr>
                        <m:e>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→4</m:t>
                          </m:r>
                        </m:e>
                      </m:mr>
                    </m:m>
                    <m:d>
                      <m:dPr>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𝑥</m:t>
                            </m:r>
                            <m:r>
                              <a:rPr lang="en-US" b="0" i="1" smtClean="0">
                                <a:latin typeface="Cambria Math" panose="02040503050406030204" pitchFamily="18" charset="0"/>
                              </a:rPr>
                              <m:t>+1</m:t>
                            </m:r>
                          </m:num>
                          <m:den>
                            <m:r>
                              <a:rPr lang="en-US" b="0" i="1" smtClean="0">
                                <a:latin typeface="Cambria Math" panose="02040503050406030204" pitchFamily="18" charset="0"/>
                              </a:rPr>
                              <m:t>𝑥</m:t>
                            </m:r>
                            <m:r>
                              <a:rPr lang="en-US" b="0" i="1" smtClean="0">
                                <a:latin typeface="Cambria Math" panose="02040503050406030204" pitchFamily="18" charset="0"/>
                              </a:rPr>
                              <m:t>−4</m:t>
                            </m:r>
                          </m:den>
                        </m:f>
                      </m:e>
                    </m:d>
                  </m:oMath>
                </a14:m>
                <a:r>
                  <a:rPr lang="en-US" dirty="0"/>
                  <a:t>    </a:t>
                </a:r>
              </a:p>
              <a:p>
                <a:pPr marL="0" indent="0">
                  <a:buNone/>
                </a:pPr>
                <a:endParaRPr lang="en-US" dirty="0"/>
              </a:p>
              <a:p>
                <a:pPr marL="0" indent="0">
                  <a:buNone/>
                </a:pPr>
                <a:r>
                  <a:rPr lang="en-US" dirty="0"/>
                  <a:t>First, we need to graph the function </a:t>
                </a:r>
                <a14:m>
                  <m:oMath xmlns:m="http://schemas.openxmlformats.org/officeDocument/2006/math">
                    <m:r>
                      <m:rPr>
                        <m:sty m:val="p"/>
                      </m:rPr>
                      <a:rPr lang="en-US" b="0" i="0" smtClean="0">
                        <a:latin typeface="Cambria Math" panose="02040503050406030204" pitchFamily="18" charset="0"/>
                      </a:rPr>
                      <m:t>y</m:t>
                    </m:r>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𝑥</m:t>
                        </m:r>
                        <m:r>
                          <a:rPr lang="en-US" b="0" i="1" smtClean="0">
                            <a:latin typeface="Cambria Math" panose="02040503050406030204" pitchFamily="18" charset="0"/>
                          </a:rPr>
                          <m:t>+1</m:t>
                        </m:r>
                      </m:num>
                      <m:den>
                        <m:r>
                          <a:rPr lang="en-US" b="0" i="1" smtClean="0">
                            <a:latin typeface="Cambria Math" panose="02040503050406030204" pitchFamily="18" charset="0"/>
                          </a:rPr>
                          <m:t>𝑥</m:t>
                        </m:r>
                        <m:r>
                          <a:rPr lang="en-US" b="0" i="1" smtClean="0">
                            <a:latin typeface="Cambria Math" panose="02040503050406030204" pitchFamily="18" charset="0"/>
                          </a:rPr>
                          <m:t>−4</m:t>
                        </m:r>
                      </m:den>
                    </m:f>
                  </m:oMath>
                </a14:m>
                <a:endParaRPr lang="en-US" dirty="0"/>
              </a:p>
              <a:p>
                <a:pPr marL="0" indent="0">
                  <a:buNone/>
                </a:pPr>
                <a:endParaRPr lang="en-US" dirty="0"/>
              </a:p>
              <a:p>
                <a:pPr marL="0" indent="0">
                  <a:buNone/>
                </a:pPr>
                <a:r>
                  <a:rPr lang="en-US" dirty="0"/>
                  <a:t>We know that there is a horizontal asymptote at y = 1 and a vertical asymptote at x = 4  </a:t>
                </a:r>
              </a:p>
            </p:txBody>
          </p:sp>
        </mc:Choice>
        <mc:Fallback xmlns="">
          <p:sp>
            <p:nvSpPr>
              <p:cNvPr id="3" name="Content Placeholder 2">
                <a:extLst>
                  <a:ext uri="{FF2B5EF4-FFF2-40B4-BE49-F238E27FC236}">
                    <a16:creationId xmlns:a16="http://schemas.microsoft.com/office/drawing/2014/main" id="{7641CEF3-F998-4DF8-AE19-10E610CD70F2}"/>
                  </a:ext>
                </a:extLst>
              </p:cNvPr>
              <p:cNvSpPr>
                <a:spLocks noGrp="1" noRot="1" noChangeAspect="1" noMove="1" noResize="1" noEditPoints="1" noAdjustHandles="1" noChangeArrowheads="1" noChangeShapeType="1" noTextEdit="1"/>
              </p:cNvSpPr>
              <p:nvPr>
                <p:ph sz="half" idx="1"/>
              </p:nvPr>
            </p:nvSpPr>
            <p:spPr>
              <a:blipFill>
                <a:blip r:embed="rId2"/>
                <a:stretch>
                  <a:fillRect l="-2471" t="-3081" r="-3176" b="-140"/>
                </a:stretch>
              </a:blipFill>
            </p:spPr>
            <p:txBody>
              <a:bodyPr/>
              <a:lstStyle/>
              <a:p>
                <a:r>
                  <a:rPr lang="en-US">
                    <a:noFill/>
                  </a:rPr>
                  <a:t> </a:t>
                </a:r>
              </a:p>
            </p:txBody>
          </p:sp>
        </mc:Fallback>
      </mc:AlternateContent>
      <p:pic>
        <p:nvPicPr>
          <p:cNvPr id="1028" name="Picture 4" descr="Image preview">
            <a:extLst>
              <a:ext uri="{FF2B5EF4-FFF2-40B4-BE49-F238E27FC236}">
                <a16:creationId xmlns:a16="http://schemas.microsoft.com/office/drawing/2014/main" id="{5A673C41-AD82-478F-92A6-0F6814473EE3}"/>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099300" y="1969294"/>
            <a:ext cx="3327400" cy="406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0314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205B1-623B-4D6F-B4C9-77FA50D64704}"/>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41CEF3-F998-4DF8-AE19-10E610CD70F2}"/>
                  </a:ext>
                </a:extLst>
              </p:cNvPr>
              <p:cNvSpPr>
                <a:spLocks noGrp="1"/>
              </p:cNvSpPr>
              <p:nvPr>
                <p:ph sz="half" idx="1"/>
              </p:nvPr>
            </p:nvSpPr>
            <p:spPr/>
            <p:txBody>
              <a:bodyPr>
                <a:normAutofit/>
              </a:bodyPr>
              <a:lstStyle/>
              <a:p>
                <a:pPr marL="0" indent="0">
                  <a:buNone/>
                </a:pPr>
                <a:r>
                  <a:rPr lang="en-US" dirty="0"/>
                  <a:t>Solution:</a:t>
                </a:r>
              </a:p>
              <a:p>
                <a:pPr marL="0" indent="0">
                  <a:buNone/>
                </a:pPr>
                <a14:m>
                  <m:oMath xmlns:m="http://schemas.openxmlformats.org/officeDocument/2006/math">
                    <m:m>
                      <m:mPr>
                        <m:mcs>
                          <m:mc>
                            <m:mcPr>
                              <m:count m:val="1"/>
                              <m:mcJc m:val="center"/>
                            </m:mcPr>
                          </m:mc>
                        </m:mcs>
                        <m:ctrlPr>
                          <a:rPr lang="en-US" i="1" smtClean="0">
                            <a:latin typeface="Cambria Math" panose="02040503050406030204" pitchFamily="18" charset="0"/>
                          </a:rPr>
                        </m:ctrlPr>
                      </m:mPr>
                      <m:mr>
                        <m:e>
                          <m:r>
                            <m:rPr>
                              <m:sty m:val="p"/>
                              <m:brk m:alnAt="7"/>
                            </m:rPr>
                            <a:rPr lang="en-US" b="0" i="0" smtClean="0">
                              <a:latin typeface="Cambria Math" panose="02040503050406030204" pitchFamily="18" charset="0"/>
                            </a:rPr>
                            <m:t>l</m:t>
                          </m:r>
                          <m:r>
                            <m:rPr>
                              <m:sty m:val="p"/>
                            </m:rPr>
                            <a:rPr lang="en-US" b="0" i="0" smtClean="0">
                              <a:latin typeface="Cambria Math" panose="02040503050406030204" pitchFamily="18" charset="0"/>
                            </a:rPr>
                            <m:t>im</m:t>
                          </m:r>
                          <m:r>
                            <m:rPr>
                              <m:brk m:alnAt="7"/>
                            </m:rPr>
                            <a:rPr lang="en-US" b="0" i="1" smtClean="0">
                              <a:latin typeface="Cambria Math" panose="02040503050406030204" pitchFamily="18" charset="0"/>
                            </a:rPr>
                            <m:t>⁡</m:t>
                          </m:r>
                        </m:e>
                      </m:mr>
                      <m:mr>
                        <m:e>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→4</m:t>
                          </m:r>
                        </m:e>
                      </m:mr>
                    </m:m>
                    <m:d>
                      <m:dPr>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𝑥</m:t>
                            </m:r>
                            <m:r>
                              <a:rPr lang="en-US" b="0" i="1" smtClean="0">
                                <a:latin typeface="Cambria Math" panose="02040503050406030204" pitchFamily="18" charset="0"/>
                              </a:rPr>
                              <m:t>+1</m:t>
                            </m:r>
                          </m:num>
                          <m:den>
                            <m:r>
                              <a:rPr lang="en-US" b="0" i="1" smtClean="0">
                                <a:latin typeface="Cambria Math" panose="02040503050406030204" pitchFamily="18" charset="0"/>
                              </a:rPr>
                              <m:t>𝑥</m:t>
                            </m:r>
                            <m:r>
                              <a:rPr lang="en-US" b="0" i="1" smtClean="0">
                                <a:latin typeface="Cambria Math" panose="02040503050406030204" pitchFamily="18" charset="0"/>
                              </a:rPr>
                              <m:t>−4</m:t>
                            </m:r>
                          </m:den>
                        </m:f>
                      </m:e>
                    </m:d>
                  </m:oMath>
                </a14:m>
                <a:r>
                  <a:rPr lang="en-US" dirty="0"/>
                  <a:t>    </a:t>
                </a:r>
              </a:p>
              <a:p>
                <a:pPr marL="0" indent="0">
                  <a:buNone/>
                </a:pPr>
                <a:endParaRPr lang="en-US" dirty="0"/>
              </a:p>
              <a:p>
                <a:pPr marL="0" indent="0">
                  <a:buNone/>
                </a:pPr>
                <a:r>
                  <a:rPr lang="en-US" dirty="0"/>
                  <a:t>At x = 3,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3+1</m:t>
                        </m:r>
                      </m:num>
                      <m:den>
                        <m:r>
                          <a:rPr lang="en-US" b="0" i="1" smtClean="0">
                            <a:latin typeface="Cambria Math" panose="02040503050406030204" pitchFamily="18" charset="0"/>
                          </a:rPr>
                          <m:t>3−4</m:t>
                        </m:r>
                      </m:den>
                    </m:f>
                    <m:r>
                      <a:rPr lang="en-US" b="0" i="1" smtClean="0">
                        <a:latin typeface="Cambria Math" panose="02040503050406030204" pitchFamily="18" charset="0"/>
                      </a:rPr>
                      <m:t>=−4</m:t>
                    </m:r>
                  </m:oMath>
                </a14:m>
                <a:endParaRPr lang="en-US" dirty="0"/>
              </a:p>
              <a:p>
                <a:pPr marL="0" indent="0">
                  <a:buNone/>
                </a:pPr>
                <a:endParaRPr lang="en-US" dirty="0"/>
              </a:p>
              <a:p>
                <a:pPr marL="0" indent="0">
                  <a:buNone/>
                </a:pPr>
                <a:r>
                  <a:rPr lang="en-US" dirty="0"/>
                  <a:t>At x = 5, </a:t>
                </a: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5</m:t>
                        </m:r>
                        <m:r>
                          <a:rPr lang="en-US" i="1">
                            <a:latin typeface="Cambria Math" panose="02040503050406030204" pitchFamily="18" charset="0"/>
                          </a:rPr>
                          <m:t>+1</m:t>
                        </m:r>
                      </m:num>
                      <m:den>
                        <m:r>
                          <a:rPr lang="en-US" b="0" i="1" smtClean="0">
                            <a:latin typeface="Cambria Math" panose="02040503050406030204" pitchFamily="18" charset="0"/>
                          </a:rPr>
                          <m:t>5</m:t>
                        </m:r>
                        <m:r>
                          <a:rPr lang="en-US" i="1">
                            <a:latin typeface="Cambria Math" panose="02040503050406030204" pitchFamily="18" charset="0"/>
                          </a:rPr>
                          <m:t>−4</m:t>
                        </m:r>
                      </m:den>
                    </m:f>
                    <m:r>
                      <a:rPr lang="en-US" i="1">
                        <a:latin typeface="Cambria Math" panose="02040503050406030204" pitchFamily="18" charset="0"/>
                      </a:rPr>
                      <m:t>=</m:t>
                    </m:r>
                    <m:r>
                      <a:rPr lang="en-US" b="0" i="1" smtClean="0">
                        <a:latin typeface="Cambria Math" panose="02040503050406030204" pitchFamily="18" charset="0"/>
                      </a:rPr>
                      <m:t>6</m:t>
                    </m:r>
                  </m:oMath>
                </a14:m>
                <a:endParaRPr lang="en-US" dirty="0"/>
              </a:p>
            </p:txBody>
          </p:sp>
        </mc:Choice>
        <mc:Fallback xmlns="">
          <p:sp>
            <p:nvSpPr>
              <p:cNvPr id="3" name="Content Placeholder 2">
                <a:extLst>
                  <a:ext uri="{FF2B5EF4-FFF2-40B4-BE49-F238E27FC236}">
                    <a16:creationId xmlns:a16="http://schemas.microsoft.com/office/drawing/2014/main" id="{7641CEF3-F998-4DF8-AE19-10E610CD70F2}"/>
                  </a:ext>
                </a:extLst>
              </p:cNvPr>
              <p:cNvSpPr>
                <a:spLocks noGrp="1" noRot="1" noChangeAspect="1" noMove="1" noResize="1" noEditPoints="1" noAdjustHandles="1" noChangeArrowheads="1" noChangeShapeType="1" noTextEdit="1"/>
              </p:cNvSpPr>
              <p:nvPr>
                <p:ph sz="half" idx="1"/>
              </p:nvPr>
            </p:nvSpPr>
            <p:spPr>
              <a:blipFill>
                <a:blip r:embed="rId2"/>
                <a:stretch>
                  <a:fillRect l="-2471" t="-2241"/>
                </a:stretch>
              </a:blipFill>
            </p:spPr>
            <p:txBody>
              <a:bodyPr/>
              <a:lstStyle/>
              <a:p>
                <a:r>
                  <a:rPr lang="en-US">
                    <a:noFill/>
                  </a:rPr>
                  <a:t> </a:t>
                </a:r>
              </a:p>
            </p:txBody>
          </p:sp>
        </mc:Fallback>
      </mc:AlternateContent>
      <p:pic>
        <p:nvPicPr>
          <p:cNvPr id="3074" name="Picture 2" descr="Image preview">
            <a:extLst>
              <a:ext uri="{FF2B5EF4-FFF2-40B4-BE49-F238E27FC236}">
                <a16:creationId xmlns:a16="http://schemas.microsoft.com/office/drawing/2014/main" id="{EEED6815-97D7-4AFE-8540-ED6AE1620DAF}"/>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905183" y="1825625"/>
            <a:ext cx="371563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2973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205B1-623B-4D6F-B4C9-77FA50D64704}"/>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41CEF3-F998-4DF8-AE19-10E610CD70F2}"/>
                  </a:ext>
                </a:extLst>
              </p:cNvPr>
              <p:cNvSpPr>
                <a:spLocks noGrp="1"/>
              </p:cNvSpPr>
              <p:nvPr>
                <p:ph sz="half" idx="1"/>
              </p:nvPr>
            </p:nvSpPr>
            <p:spPr/>
            <p:txBody>
              <a:bodyPr>
                <a:normAutofit/>
              </a:bodyPr>
              <a:lstStyle/>
              <a:p>
                <a:pPr marL="0" indent="0">
                  <a:buNone/>
                </a:pPr>
                <a:r>
                  <a:rPr lang="en-US" dirty="0"/>
                  <a:t>Solution:</a:t>
                </a:r>
              </a:p>
              <a:p>
                <a:pPr marL="0" indent="0">
                  <a:buNone/>
                </a:pPr>
                <a14:m>
                  <m:oMath xmlns:m="http://schemas.openxmlformats.org/officeDocument/2006/math">
                    <m:m>
                      <m:mPr>
                        <m:mcs>
                          <m:mc>
                            <m:mcPr>
                              <m:count m:val="1"/>
                              <m:mcJc m:val="center"/>
                            </m:mcPr>
                          </m:mc>
                        </m:mcs>
                        <m:ctrlPr>
                          <a:rPr lang="en-US" i="1" smtClean="0">
                            <a:latin typeface="Cambria Math" panose="02040503050406030204" pitchFamily="18" charset="0"/>
                          </a:rPr>
                        </m:ctrlPr>
                      </m:mPr>
                      <m:mr>
                        <m:e>
                          <m:r>
                            <m:rPr>
                              <m:sty m:val="p"/>
                              <m:brk m:alnAt="7"/>
                            </m:rPr>
                            <a:rPr lang="en-US" b="0" i="0" smtClean="0">
                              <a:latin typeface="Cambria Math" panose="02040503050406030204" pitchFamily="18" charset="0"/>
                            </a:rPr>
                            <m:t>l</m:t>
                          </m:r>
                          <m:r>
                            <m:rPr>
                              <m:sty m:val="p"/>
                            </m:rPr>
                            <a:rPr lang="en-US" b="0" i="0" smtClean="0">
                              <a:latin typeface="Cambria Math" panose="02040503050406030204" pitchFamily="18" charset="0"/>
                            </a:rPr>
                            <m:t>im</m:t>
                          </m:r>
                          <m:r>
                            <m:rPr>
                              <m:brk m:alnAt="7"/>
                            </m:rPr>
                            <a:rPr lang="en-US" b="0" i="1" smtClean="0">
                              <a:latin typeface="Cambria Math" panose="02040503050406030204" pitchFamily="18" charset="0"/>
                            </a:rPr>
                            <m:t>⁡</m:t>
                          </m:r>
                        </m:e>
                      </m:mr>
                      <m:mr>
                        <m:e>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→4</m:t>
                          </m:r>
                        </m:e>
                      </m:mr>
                    </m:m>
                    <m:d>
                      <m:dPr>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𝑥</m:t>
                            </m:r>
                            <m:r>
                              <a:rPr lang="en-US" b="0" i="1" smtClean="0">
                                <a:latin typeface="Cambria Math" panose="02040503050406030204" pitchFamily="18" charset="0"/>
                              </a:rPr>
                              <m:t>+1</m:t>
                            </m:r>
                          </m:num>
                          <m:den>
                            <m:r>
                              <a:rPr lang="en-US" b="0" i="1" smtClean="0">
                                <a:latin typeface="Cambria Math" panose="02040503050406030204" pitchFamily="18" charset="0"/>
                              </a:rPr>
                              <m:t>𝑥</m:t>
                            </m:r>
                            <m:r>
                              <a:rPr lang="en-US" b="0" i="1" smtClean="0">
                                <a:latin typeface="Cambria Math" panose="02040503050406030204" pitchFamily="18" charset="0"/>
                              </a:rPr>
                              <m:t>−4</m:t>
                            </m:r>
                          </m:den>
                        </m:f>
                      </m:e>
                    </m:d>
                  </m:oMath>
                </a14:m>
                <a:r>
                  <a:rPr lang="en-US" dirty="0"/>
                  <a:t>    </a:t>
                </a:r>
              </a:p>
              <a:p>
                <a:pPr marL="0" indent="0">
                  <a:buNone/>
                </a:pPr>
                <a:endParaRPr lang="en-US" dirty="0"/>
              </a:p>
              <a:p>
                <a:pPr marL="0" indent="0">
                  <a:buNone/>
                </a:pPr>
                <a:r>
                  <a:rPr lang="en-US" dirty="0"/>
                  <a:t>y – intercept implies x = 0</a:t>
                </a:r>
              </a:p>
              <a:p>
                <a:pPr marL="0" indent="0">
                  <a:buNone/>
                </a:pP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0+1</m:t>
                        </m:r>
                      </m:num>
                      <m:den>
                        <m:r>
                          <a:rPr lang="en-US" b="0" i="1" smtClean="0">
                            <a:latin typeface="Cambria Math" panose="02040503050406030204" pitchFamily="18" charset="0"/>
                          </a:rPr>
                          <m:t>0−4</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4</m:t>
                        </m:r>
                      </m:den>
                    </m:f>
                  </m:oMath>
                </a14:m>
                <a:r>
                  <a:rPr lang="en-US" dirty="0"/>
                  <a:t>   </a:t>
                </a:r>
              </a:p>
              <a:p>
                <a:pPr marL="0" indent="0">
                  <a:buNone/>
                </a:pPr>
                <a:r>
                  <a:rPr lang="en-US" dirty="0"/>
                  <a:t>x – intercept implies y = 0</a:t>
                </a:r>
              </a:p>
              <a:p>
                <a:pPr marL="0" indent="0">
                  <a:buNone/>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𝑥</m:t>
                        </m:r>
                        <m:r>
                          <a:rPr lang="en-US" b="0" i="1" smtClean="0">
                            <a:latin typeface="Cambria Math" panose="02040503050406030204" pitchFamily="18" charset="0"/>
                          </a:rPr>
                          <m:t>+1</m:t>
                        </m:r>
                      </m:num>
                      <m:den>
                        <m:r>
                          <a:rPr lang="en-US" b="0" i="1" smtClean="0">
                            <a:latin typeface="Cambria Math" panose="02040503050406030204" pitchFamily="18" charset="0"/>
                          </a:rPr>
                          <m:t>𝑥</m:t>
                        </m:r>
                        <m:r>
                          <a:rPr lang="en-US" b="0" i="1" smtClean="0">
                            <a:latin typeface="Cambria Math" panose="02040503050406030204" pitchFamily="18" charset="0"/>
                          </a:rPr>
                          <m:t>−4</m:t>
                        </m:r>
                      </m:den>
                    </m:f>
                    <m:r>
                      <a:rPr lang="en-US" b="0" i="1" smtClean="0">
                        <a:latin typeface="Cambria Math" panose="02040503050406030204" pitchFamily="18" charset="0"/>
                      </a:rPr>
                      <m:t>=0 </m:t>
                    </m:r>
                  </m:oMath>
                </a14:m>
                <a:r>
                  <a:rPr lang="en-US" dirty="0"/>
                  <a:t>→ x + 1 = 0 → x = -1</a:t>
                </a:r>
              </a:p>
            </p:txBody>
          </p:sp>
        </mc:Choice>
        <mc:Fallback xmlns="">
          <p:sp>
            <p:nvSpPr>
              <p:cNvPr id="3" name="Content Placeholder 2">
                <a:extLst>
                  <a:ext uri="{FF2B5EF4-FFF2-40B4-BE49-F238E27FC236}">
                    <a16:creationId xmlns:a16="http://schemas.microsoft.com/office/drawing/2014/main" id="{7641CEF3-F998-4DF8-AE19-10E610CD70F2}"/>
                  </a:ext>
                </a:extLst>
              </p:cNvPr>
              <p:cNvSpPr>
                <a:spLocks noGrp="1" noRot="1" noChangeAspect="1" noMove="1" noResize="1" noEditPoints="1" noAdjustHandles="1" noChangeArrowheads="1" noChangeShapeType="1" noTextEdit="1"/>
              </p:cNvSpPr>
              <p:nvPr>
                <p:ph sz="half" idx="1"/>
              </p:nvPr>
            </p:nvSpPr>
            <p:spPr>
              <a:blipFill>
                <a:blip r:embed="rId2"/>
                <a:stretch>
                  <a:fillRect l="-2471" t="-2241"/>
                </a:stretch>
              </a:blipFill>
            </p:spPr>
            <p:txBody>
              <a:bodyPr/>
              <a:lstStyle/>
              <a:p>
                <a:r>
                  <a:rPr lang="en-US">
                    <a:noFill/>
                  </a:rPr>
                  <a:t> </a:t>
                </a:r>
              </a:p>
            </p:txBody>
          </p:sp>
        </mc:Fallback>
      </mc:AlternateContent>
      <p:pic>
        <p:nvPicPr>
          <p:cNvPr id="4098" name="Picture 2" descr="Image preview">
            <a:extLst>
              <a:ext uri="{FF2B5EF4-FFF2-40B4-BE49-F238E27FC236}">
                <a16:creationId xmlns:a16="http://schemas.microsoft.com/office/drawing/2014/main" id="{AAE84AEA-3F73-447F-9F73-95DB2B5ACAE6}"/>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969773" y="1825625"/>
            <a:ext cx="358645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025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205B1-623B-4D6F-B4C9-77FA50D64704}"/>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41CEF3-F998-4DF8-AE19-10E610CD70F2}"/>
                  </a:ext>
                </a:extLst>
              </p:cNvPr>
              <p:cNvSpPr>
                <a:spLocks noGrp="1"/>
              </p:cNvSpPr>
              <p:nvPr>
                <p:ph sz="half" idx="1"/>
              </p:nvPr>
            </p:nvSpPr>
            <p:spPr/>
            <p:txBody>
              <a:bodyPr>
                <a:normAutofit/>
              </a:bodyPr>
              <a:lstStyle/>
              <a:p>
                <a:pPr marL="0" indent="0">
                  <a:buNone/>
                </a:pPr>
                <a:r>
                  <a:rPr lang="en-US" dirty="0"/>
                  <a:t>Solution:</a:t>
                </a:r>
              </a:p>
              <a:p>
                <a:pPr marL="0" indent="0">
                  <a:buNone/>
                </a:pPr>
                <a14:m>
                  <m:oMath xmlns:m="http://schemas.openxmlformats.org/officeDocument/2006/math">
                    <m:m>
                      <m:mPr>
                        <m:mcs>
                          <m:mc>
                            <m:mcPr>
                              <m:count m:val="1"/>
                              <m:mcJc m:val="center"/>
                            </m:mcPr>
                          </m:mc>
                        </m:mcs>
                        <m:ctrlPr>
                          <a:rPr lang="en-US" i="1" smtClean="0">
                            <a:latin typeface="Cambria Math" panose="02040503050406030204" pitchFamily="18" charset="0"/>
                          </a:rPr>
                        </m:ctrlPr>
                      </m:mPr>
                      <m:mr>
                        <m:e>
                          <m:r>
                            <m:rPr>
                              <m:sty m:val="p"/>
                              <m:brk m:alnAt="7"/>
                            </m:rPr>
                            <a:rPr lang="en-US" b="0" i="0" smtClean="0">
                              <a:latin typeface="Cambria Math" panose="02040503050406030204" pitchFamily="18" charset="0"/>
                            </a:rPr>
                            <m:t>l</m:t>
                          </m:r>
                          <m:r>
                            <m:rPr>
                              <m:sty m:val="p"/>
                            </m:rPr>
                            <a:rPr lang="en-US" b="0" i="0" smtClean="0">
                              <a:latin typeface="Cambria Math" panose="02040503050406030204" pitchFamily="18" charset="0"/>
                            </a:rPr>
                            <m:t>im</m:t>
                          </m:r>
                          <m:r>
                            <m:rPr>
                              <m:brk m:alnAt="7"/>
                            </m:rPr>
                            <a:rPr lang="en-US" b="0" i="1" smtClean="0">
                              <a:latin typeface="Cambria Math" panose="02040503050406030204" pitchFamily="18" charset="0"/>
                            </a:rPr>
                            <m:t>⁡</m:t>
                          </m:r>
                        </m:e>
                      </m:mr>
                      <m:mr>
                        <m:e>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→4</m:t>
                          </m:r>
                        </m:e>
                      </m:mr>
                    </m:m>
                    <m:d>
                      <m:dPr>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𝑥</m:t>
                            </m:r>
                            <m:r>
                              <a:rPr lang="en-US" b="0" i="1" smtClean="0">
                                <a:latin typeface="Cambria Math" panose="02040503050406030204" pitchFamily="18" charset="0"/>
                              </a:rPr>
                              <m:t>+1</m:t>
                            </m:r>
                          </m:num>
                          <m:den>
                            <m:r>
                              <a:rPr lang="en-US" b="0" i="1" smtClean="0">
                                <a:latin typeface="Cambria Math" panose="02040503050406030204" pitchFamily="18" charset="0"/>
                              </a:rPr>
                              <m:t>𝑥</m:t>
                            </m:r>
                            <m:r>
                              <a:rPr lang="en-US" b="0" i="1" smtClean="0">
                                <a:latin typeface="Cambria Math" panose="02040503050406030204" pitchFamily="18" charset="0"/>
                              </a:rPr>
                              <m:t>−4</m:t>
                            </m:r>
                          </m:den>
                        </m:f>
                      </m:e>
                    </m:d>
                  </m:oMath>
                </a14:m>
                <a:r>
                  <a:rPr lang="en-US" dirty="0"/>
                  <a:t>    </a:t>
                </a:r>
              </a:p>
              <a:p>
                <a:pPr marL="0" indent="0">
                  <a:buNone/>
                </a:pPr>
                <a:endParaRPr lang="en-US" dirty="0"/>
              </a:p>
              <a:p>
                <a:pPr marL="0" indent="0">
                  <a:buNone/>
                </a:pPr>
                <a:r>
                  <a:rPr lang="en-US" dirty="0"/>
                  <a:t>Approach from the left</a:t>
                </a:r>
              </a:p>
              <a:p>
                <a:pPr marL="0" indent="0">
                  <a:buNone/>
                </a:pPr>
                <a14:m>
                  <m:oMath xmlns:m="http://schemas.openxmlformats.org/officeDocument/2006/math">
                    <m:m>
                      <m:mPr>
                        <m:mcs>
                          <m:mc>
                            <m:mcPr>
                              <m:count m:val="1"/>
                              <m:mcJc m:val="center"/>
                            </m:mcPr>
                          </m:mc>
                        </m:mcs>
                        <m:ctrlPr>
                          <a:rPr lang="en-US" i="1">
                            <a:latin typeface="Cambria Math" panose="02040503050406030204" pitchFamily="18" charset="0"/>
                          </a:rPr>
                        </m:ctrlPr>
                      </m:mPr>
                      <m:mr>
                        <m:e>
                          <m:r>
                            <m:rPr>
                              <m:sty m:val="p"/>
                              <m:brk m:alnAt="7"/>
                            </m:rPr>
                            <a:rPr lang="en-US">
                              <a:latin typeface="Cambria Math" panose="02040503050406030204" pitchFamily="18" charset="0"/>
                            </a:rPr>
                            <m:t>l</m:t>
                          </m:r>
                          <m:r>
                            <m:rPr>
                              <m:sty m:val="p"/>
                            </m:rPr>
                            <a:rPr lang="en-US">
                              <a:latin typeface="Cambria Math" panose="02040503050406030204" pitchFamily="18" charset="0"/>
                            </a:rPr>
                            <m:t>im</m:t>
                          </m:r>
                          <m:r>
                            <m:rPr>
                              <m:brk m:alnAt="7"/>
                            </m:rPr>
                            <a:rPr lang="en-US" i="1">
                              <a:latin typeface="Cambria Math" panose="02040503050406030204" pitchFamily="18" charset="0"/>
                            </a:rPr>
                            <m:t>⁡</m:t>
                          </m:r>
                        </m:e>
                      </m:mr>
                      <m:mr>
                        <m:e>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sSup>
                            <m:sSupPr>
                              <m:ctrlPr>
                                <a:rPr lang="en-US" i="1" smtClean="0">
                                  <a:solidFill>
                                    <a:srgbClr val="FF0000"/>
                                  </a:solidFill>
                                  <a:latin typeface="Cambria Math" panose="02040503050406030204" pitchFamily="18" charset="0"/>
                                  <a:ea typeface="Cambria Math" panose="02040503050406030204" pitchFamily="18" charset="0"/>
                                </a:rPr>
                              </m:ctrlPr>
                            </m:sSupPr>
                            <m:e>
                              <m:r>
                                <a:rPr lang="en-US" b="0" i="1" smtClean="0">
                                  <a:solidFill>
                                    <a:srgbClr val="FF0000"/>
                                  </a:solidFill>
                                  <a:latin typeface="Cambria Math" panose="02040503050406030204" pitchFamily="18" charset="0"/>
                                  <a:ea typeface="Cambria Math" panose="02040503050406030204" pitchFamily="18" charset="0"/>
                                </a:rPr>
                                <m:t>4</m:t>
                              </m:r>
                            </m:e>
                            <m:sup>
                              <m:r>
                                <a:rPr lang="en-US" b="0" i="1" smtClean="0">
                                  <a:solidFill>
                                    <a:srgbClr val="FF0000"/>
                                  </a:solidFill>
                                  <a:latin typeface="Cambria Math" panose="02040503050406030204" pitchFamily="18" charset="0"/>
                                  <a:ea typeface="Cambria Math" panose="02040503050406030204" pitchFamily="18" charset="0"/>
                                </a:rPr>
                                <m:t>−</m:t>
                              </m:r>
                            </m:sup>
                          </m:sSup>
                        </m:e>
                      </m:mr>
                    </m:m>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𝑥</m:t>
                            </m:r>
                            <m:r>
                              <a:rPr lang="en-US" i="1">
                                <a:latin typeface="Cambria Math" panose="02040503050406030204" pitchFamily="18" charset="0"/>
                              </a:rPr>
                              <m:t>+1</m:t>
                            </m:r>
                          </m:num>
                          <m:den>
                            <m:r>
                              <a:rPr lang="en-US" i="1">
                                <a:latin typeface="Cambria Math" panose="02040503050406030204" pitchFamily="18" charset="0"/>
                              </a:rPr>
                              <m:t>𝑥</m:t>
                            </m:r>
                            <m:r>
                              <a:rPr lang="en-US" i="1">
                                <a:latin typeface="Cambria Math" panose="02040503050406030204" pitchFamily="18" charset="0"/>
                              </a:rPr>
                              <m:t>−4</m:t>
                            </m:r>
                          </m:den>
                        </m:f>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a14:m>
                <a:r>
                  <a:rPr lang="en-US" dirty="0"/>
                  <a:t>   </a:t>
                </a:r>
              </a:p>
            </p:txBody>
          </p:sp>
        </mc:Choice>
        <mc:Fallback xmlns="">
          <p:sp>
            <p:nvSpPr>
              <p:cNvPr id="3" name="Content Placeholder 2">
                <a:extLst>
                  <a:ext uri="{FF2B5EF4-FFF2-40B4-BE49-F238E27FC236}">
                    <a16:creationId xmlns:a16="http://schemas.microsoft.com/office/drawing/2014/main" id="{7641CEF3-F998-4DF8-AE19-10E610CD70F2}"/>
                  </a:ext>
                </a:extLst>
              </p:cNvPr>
              <p:cNvSpPr>
                <a:spLocks noGrp="1" noRot="1" noChangeAspect="1" noMove="1" noResize="1" noEditPoints="1" noAdjustHandles="1" noChangeArrowheads="1" noChangeShapeType="1" noTextEdit="1"/>
              </p:cNvSpPr>
              <p:nvPr>
                <p:ph sz="half" idx="1"/>
              </p:nvPr>
            </p:nvSpPr>
            <p:spPr>
              <a:blipFill>
                <a:blip r:embed="rId2"/>
                <a:stretch>
                  <a:fillRect l="-2471" t="-2241"/>
                </a:stretch>
              </a:blipFill>
            </p:spPr>
            <p:txBody>
              <a:bodyPr/>
              <a:lstStyle/>
              <a:p>
                <a:r>
                  <a:rPr lang="en-US">
                    <a:noFill/>
                  </a:rPr>
                  <a:t> </a:t>
                </a:r>
              </a:p>
            </p:txBody>
          </p:sp>
        </mc:Fallback>
      </mc:AlternateContent>
      <p:pic>
        <p:nvPicPr>
          <p:cNvPr id="4098" name="Picture 2" descr="Image preview">
            <a:extLst>
              <a:ext uri="{FF2B5EF4-FFF2-40B4-BE49-F238E27FC236}">
                <a16:creationId xmlns:a16="http://schemas.microsoft.com/office/drawing/2014/main" id="{AAE84AEA-3F73-447F-9F73-95DB2B5ACAE6}"/>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969773" y="1825625"/>
            <a:ext cx="3586454" cy="43513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BD37F3A2-30E2-4A64-B39C-8381D68FE9A0}"/>
                  </a:ext>
                </a:extLst>
              </p14:cNvPr>
              <p14:cNvContentPartPr/>
              <p14:nvPr/>
            </p14:nvContentPartPr>
            <p14:xfrm>
              <a:off x="8599275" y="5079092"/>
              <a:ext cx="281520" cy="602640"/>
            </p14:xfrm>
          </p:contentPart>
        </mc:Choice>
        <mc:Fallback xmlns="">
          <p:pic>
            <p:nvPicPr>
              <p:cNvPr id="6" name="Ink 5">
                <a:extLst>
                  <a:ext uri="{FF2B5EF4-FFF2-40B4-BE49-F238E27FC236}">
                    <a16:creationId xmlns:a16="http://schemas.microsoft.com/office/drawing/2014/main" id="{BD37F3A2-30E2-4A64-B39C-8381D68FE9A0}"/>
                  </a:ext>
                </a:extLst>
              </p:cNvPr>
              <p:cNvPicPr/>
              <p:nvPr/>
            </p:nvPicPr>
            <p:blipFill>
              <a:blip r:embed="rId5"/>
              <a:stretch>
                <a:fillRect/>
              </a:stretch>
            </p:blipFill>
            <p:spPr>
              <a:xfrm>
                <a:off x="8581635" y="5061452"/>
                <a:ext cx="317160" cy="638280"/>
              </a:xfrm>
              <a:prstGeom prst="rect">
                <a:avLst/>
              </a:prstGeom>
            </p:spPr>
          </p:pic>
        </mc:Fallback>
      </mc:AlternateContent>
    </p:spTree>
    <p:extLst>
      <p:ext uri="{BB962C8B-B14F-4D97-AF65-F5344CB8AC3E}">
        <p14:creationId xmlns:p14="http://schemas.microsoft.com/office/powerpoint/2010/main" val="21391466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205B1-623B-4D6F-B4C9-77FA50D64704}"/>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41CEF3-F998-4DF8-AE19-10E610CD70F2}"/>
                  </a:ext>
                </a:extLst>
              </p:cNvPr>
              <p:cNvSpPr>
                <a:spLocks noGrp="1"/>
              </p:cNvSpPr>
              <p:nvPr>
                <p:ph sz="half" idx="1"/>
              </p:nvPr>
            </p:nvSpPr>
            <p:spPr/>
            <p:txBody>
              <a:bodyPr>
                <a:normAutofit/>
              </a:bodyPr>
              <a:lstStyle/>
              <a:p>
                <a:pPr marL="0" indent="0">
                  <a:buNone/>
                </a:pPr>
                <a:r>
                  <a:rPr lang="en-US" dirty="0"/>
                  <a:t>Solution:</a:t>
                </a:r>
              </a:p>
              <a:p>
                <a:pPr marL="0" indent="0">
                  <a:buNone/>
                </a:pPr>
                <a14:m>
                  <m:oMath xmlns:m="http://schemas.openxmlformats.org/officeDocument/2006/math">
                    <m:m>
                      <m:mPr>
                        <m:mcs>
                          <m:mc>
                            <m:mcPr>
                              <m:count m:val="1"/>
                              <m:mcJc m:val="center"/>
                            </m:mcPr>
                          </m:mc>
                        </m:mcs>
                        <m:ctrlPr>
                          <a:rPr lang="en-US" i="1" smtClean="0">
                            <a:latin typeface="Cambria Math" panose="02040503050406030204" pitchFamily="18" charset="0"/>
                          </a:rPr>
                        </m:ctrlPr>
                      </m:mPr>
                      <m:mr>
                        <m:e>
                          <m:r>
                            <m:rPr>
                              <m:sty m:val="p"/>
                              <m:brk m:alnAt="7"/>
                            </m:rPr>
                            <a:rPr lang="en-US" b="0" i="0" smtClean="0">
                              <a:latin typeface="Cambria Math" panose="02040503050406030204" pitchFamily="18" charset="0"/>
                            </a:rPr>
                            <m:t>l</m:t>
                          </m:r>
                          <m:r>
                            <m:rPr>
                              <m:sty m:val="p"/>
                            </m:rPr>
                            <a:rPr lang="en-US" b="0" i="0" smtClean="0">
                              <a:latin typeface="Cambria Math" panose="02040503050406030204" pitchFamily="18" charset="0"/>
                            </a:rPr>
                            <m:t>im</m:t>
                          </m:r>
                          <m:r>
                            <m:rPr>
                              <m:brk m:alnAt="7"/>
                            </m:rPr>
                            <a:rPr lang="en-US" b="0" i="1" smtClean="0">
                              <a:latin typeface="Cambria Math" panose="02040503050406030204" pitchFamily="18" charset="0"/>
                            </a:rPr>
                            <m:t>⁡</m:t>
                          </m:r>
                        </m:e>
                      </m:mr>
                      <m:mr>
                        <m:e>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→4</m:t>
                          </m:r>
                        </m:e>
                      </m:mr>
                    </m:m>
                    <m:d>
                      <m:dPr>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𝑥</m:t>
                            </m:r>
                            <m:r>
                              <a:rPr lang="en-US" b="0" i="1" smtClean="0">
                                <a:latin typeface="Cambria Math" panose="02040503050406030204" pitchFamily="18" charset="0"/>
                              </a:rPr>
                              <m:t>+1</m:t>
                            </m:r>
                          </m:num>
                          <m:den>
                            <m:r>
                              <a:rPr lang="en-US" b="0" i="1" smtClean="0">
                                <a:latin typeface="Cambria Math" panose="02040503050406030204" pitchFamily="18" charset="0"/>
                              </a:rPr>
                              <m:t>𝑥</m:t>
                            </m:r>
                            <m:r>
                              <a:rPr lang="en-US" b="0" i="1" smtClean="0">
                                <a:latin typeface="Cambria Math" panose="02040503050406030204" pitchFamily="18" charset="0"/>
                              </a:rPr>
                              <m:t>−4</m:t>
                            </m:r>
                          </m:den>
                        </m:f>
                      </m:e>
                    </m:d>
                  </m:oMath>
                </a14:m>
                <a:r>
                  <a:rPr lang="en-US" dirty="0"/>
                  <a:t>    </a:t>
                </a:r>
              </a:p>
              <a:p>
                <a:pPr marL="0" indent="0">
                  <a:buNone/>
                </a:pPr>
                <a:endParaRPr lang="en-US" dirty="0"/>
              </a:p>
              <a:p>
                <a:pPr marL="0" indent="0">
                  <a:buNone/>
                </a:pPr>
                <a:r>
                  <a:rPr lang="en-US" dirty="0"/>
                  <a:t>Approach from the right</a:t>
                </a:r>
              </a:p>
              <a:p>
                <a:pPr marL="0" indent="0">
                  <a:buNone/>
                </a:pPr>
                <a14:m>
                  <m:oMath xmlns:m="http://schemas.openxmlformats.org/officeDocument/2006/math">
                    <m:m>
                      <m:mPr>
                        <m:mcs>
                          <m:mc>
                            <m:mcPr>
                              <m:count m:val="1"/>
                              <m:mcJc m:val="center"/>
                            </m:mcPr>
                          </m:mc>
                        </m:mcs>
                        <m:ctrlPr>
                          <a:rPr lang="en-US" i="1">
                            <a:latin typeface="Cambria Math" panose="02040503050406030204" pitchFamily="18" charset="0"/>
                          </a:rPr>
                        </m:ctrlPr>
                      </m:mPr>
                      <m:mr>
                        <m:e>
                          <m:r>
                            <m:rPr>
                              <m:sty m:val="p"/>
                              <m:brk m:alnAt="7"/>
                            </m:rPr>
                            <a:rPr lang="en-US">
                              <a:latin typeface="Cambria Math" panose="02040503050406030204" pitchFamily="18" charset="0"/>
                            </a:rPr>
                            <m:t>l</m:t>
                          </m:r>
                          <m:r>
                            <m:rPr>
                              <m:sty m:val="p"/>
                            </m:rPr>
                            <a:rPr lang="en-US">
                              <a:latin typeface="Cambria Math" panose="02040503050406030204" pitchFamily="18" charset="0"/>
                            </a:rPr>
                            <m:t>im</m:t>
                          </m:r>
                          <m:r>
                            <m:rPr>
                              <m:brk m:alnAt="7"/>
                            </m:rPr>
                            <a:rPr lang="en-US" i="1">
                              <a:latin typeface="Cambria Math" panose="02040503050406030204" pitchFamily="18" charset="0"/>
                            </a:rPr>
                            <m:t>⁡</m:t>
                          </m:r>
                        </m:e>
                      </m:mr>
                      <m:mr>
                        <m:e>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sSup>
                            <m:sSupPr>
                              <m:ctrlPr>
                                <a:rPr lang="en-US" i="1" smtClean="0">
                                  <a:solidFill>
                                    <a:srgbClr val="FF0000"/>
                                  </a:solidFill>
                                  <a:latin typeface="Cambria Math" panose="02040503050406030204" pitchFamily="18" charset="0"/>
                                  <a:ea typeface="Cambria Math" panose="02040503050406030204" pitchFamily="18" charset="0"/>
                                </a:rPr>
                              </m:ctrlPr>
                            </m:sSupPr>
                            <m:e>
                              <m:r>
                                <a:rPr lang="en-US" b="0" i="1" smtClean="0">
                                  <a:solidFill>
                                    <a:srgbClr val="FF0000"/>
                                  </a:solidFill>
                                  <a:latin typeface="Cambria Math" panose="02040503050406030204" pitchFamily="18" charset="0"/>
                                  <a:ea typeface="Cambria Math" panose="02040503050406030204" pitchFamily="18" charset="0"/>
                                </a:rPr>
                                <m:t>4</m:t>
                              </m:r>
                            </m:e>
                            <m:sup>
                              <m:r>
                                <a:rPr lang="en-US" b="0" i="1" smtClean="0">
                                  <a:solidFill>
                                    <a:srgbClr val="FF0000"/>
                                  </a:solidFill>
                                  <a:latin typeface="Cambria Math" panose="02040503050406030204" pitchFamily="18" charset="0"/>
                                  <a:ea typeface="Cambria Math" panose="02040503050406030204" pitchFamily="18" charset="0"/>
                                </a:rPr>
                                <m:t>+</m:t>
                              </m:r>
                            </m:sup>
                          </m:sSup>
                        </m:e>
                      </m:mr>
                    </m:m>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𝑥</m:t>
                            </m:r>
                            <m:r>
                              <a:rPr lang="en-US" i="1">
                                <a:latin typeface="Cambria Math" panose="02040503050406030204" pitchFamily="18" charset="0"/>
                              </a:rPr>
                              <m:t>+1</m:t>
                            </m:r>
                          </m:num>
                          <m:den>
                            <m:r>
                              <a:rPr lang="en-US" i="1">
                                <a:latin typeface="Cambria Math" panose="02040503050406030204" pitchFamily="18" charset="0"/>
                              </a:rPr>
                              <m:t>𝑥</m:t>
                            </m:r>
                            <m:r>
                              <a:rPr lang="en-US" i="1">
                                <a:latin typeface="Cambria Math" panose="02040503050406030204" pitchFamily="18" charset="0"/>
                              </a:rPr>
                              <m:t>−4</m:t>
                            </m:r>
                          </m:den>
                        </m:f>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a14:m>
                <a:r>
                  <a:rPr lang="en-US" dirty="0"/>
                  <a:t>   </a:t>
                </a:r>
              </a:p>
            </p:txBody>
          </p:sp>
        </mc:Choice>
        <mc:Fallback xmlns="">
          <p:sp>
            <p:nvSpPr>
              <p:cNvPr id="3" name="Content Placeholder 2">
                <a:extLst>
                  <a:ext uri="{FF2B5EF4-FFF2-40B4-BE49-F238E27FC236}">
                    <a16:creationId xmlns:a16="http://schemas.microsoft.com/office/drawing/2014/main" id="{7641CEF3-F998-4DF8-AE19-10E610CD70F2}"/>
                  </a:ext>
                </a:extLst>
              </p:cNvPr>
              <p:cNvSpPr>
                <a:spLocks noGrp="1" noRot="1" noChangeAspect="1" noMove="1" noResize="1" noEditPoints="1" noAdjustHandles="1" noChangeArrowheads="1" noChangeShapeType="1" noTextEdit="1"/>
              </p:cNvSpPr>
              <p:nvPr>
                <p:ph sz="half" idx="1"/>
              </p:nvPr>
            </p:nvSpPr>
            <p:spPr>
              <a:blipFill>
                <a:blip r:embed="rId2"/>
                <a:stretch>
                  <a:fillRect l="-2471" t="-2241"/>
                </a:stretch>
              </a:blipFill>
            </p:spPr>
            <p:txBody>
              <a:bodyPr/>
              <a:lstStyle/>
              <a:p>
                <a:r>
                  <a:rPr lang="en-US">
                    <a:noFill/>
                  </a:rPr>
                  <a:t> </a:t>
                </a:r>
              </a:p>
            </p:txBody>
          </p:sp>
        </mc:Fallback>
      </mc:AlternateContent>
      <p:pic>
        <p:nvPicPr>
          <p:cNvPr id="4098" name="Picture 2" descr="Image preview">
            <a:extLst>
              <a:ext uri="{FF2B5EF4-FFF2-40B4-BE49-F238E27FC236}">
                <a16:creationId xmlns:a16="http://schemas.microsoft.com/office/drawing/2014/main" id="{AAE84AEA-3F73-447F-9F73-95DB2B5ACAE6}"/>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969773" y="1825625"/>
            <a:ext cx="3586454" cy="43513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9DDE8728-E0F8-4A1B-A4F9-20377D95DA5D}"/>
                  </a:ext>
                </a:extLst>
              </p14:cNvPr>
              <p14:cNvContentPartPr/>
              <p14:nvPr/>
            </p14:nvContentPartPr>
            <p14:xfrm>
              <a:off x="9083835" y="2839532"/>
              <a:ext cx="152280" cy="483840"/>
            </p14:xfrm>
          </p:contentPart>
        </mc:Choice>
        <mc:Fallback xmlns="">
          <p:pic>
            <p:nvPicPr>
              <p:cNvPr id="7" name="Ink 6">
                <a:extLst>
                  <a:ext uri="{FF2B5EF4-FFF2-40B4-BE49-F238E27FC236}">
                    <a16:creationId xmlns:a16="http://schemas.microsoft.com/office/drawing/2014/main" id="{9DDE8728-E0F8-4A1B-A4F9-20377D95DA5D}"/>
                  </a:ext>
                </a:extLst>
              </p:cNvPr>
              <p:cNvPicPr/>
              <p:nvPr/>
            </p:nvPicPr>
            <p:blipFill>
              <a:blip r:embed="rId5"/>
              <a:stretch>
                <a:fillRect/>
              </a:stretch>
            </p:blipFill>
            <p:spPr>
              <a:xfrm>
                <a:off x="9066195" y="2821879"/>
                <a:ext cx="187920" cy="519507"/>
              </a:xfrm>
              <a:prstGeom prst="rect">
                <a:avLst/>
              </a:prstGeom>
            </p:spPr>
          </p:pic>
        </mc:Fallback>
      </mc:AlternateContent>
    </p:spTree>
    <p:extLst>
      <p:ext uri="{BB962C8B-B14F-4D97-AF65-F5344CB8AC3E}">
        <p14:creationId xmlns:p14="http://schemas.microsoft.com/office/powerpoint/2010/main" val="12880570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205B1-623B-4D6F-B4C9-77FA50D64704}"/>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41CEF3-F998-4DF8-AE19-10E610CD70F2}"/>
                  </a:ext>
                </a:extLst>
              </p:cNvPr>
              <p:cNvSpPr>
                <a:spLocks noGrp="1"/>
              </p:cNvSpPr>
              <p:nvPr>
                <p:ph sz="half" idx="1"/>
              </p:nvPr>
            </p:nvSpPr>
            <p:spPr/>
            <p:txBody>
              <a:bodyPr>
                <a:normAutofit/>
              </a:bodyPr>
              <a:lstStyle/>
              <a:p>
                <a:pPr marL="0" indent="0">
                  <a:buNone/>
                </a:pPr>
                <a:r>
                  <a:rPr lang="en-US" dirty="0"/>
                  <a:t>Solution:</a:t>
                </a:r>
              </a:p>
              <a:p>
                <a:pPr marL="0" indent="0">
                  <a:buNone/>
                </a:pPr>
                <a14:m>
                  <m:oMath xmlns:m="http://schemas.openxmlformats.org/officeDocument/2006/math">
                    <m:m>
                      <m:mPr>
                        <m:mcs>
                          <m:mc>
                            <m:mcPr>
                              <m:count m:val="1"/>
                              <m:mcJc m:val="center"/>
                            </m:mcPr>
                          </m:mc>
                        </m:mcs>
                        <m:ctrlPr>
                          <a:rPr lang="en-US" i="1" smtClean="0">
                            <a:latin typeface="Cambria Math" panose="02040503050406030204" pitchFamily="18" charset="0"/>
                          </a:rPr>
                        </m:ctrlPr>
                      </m:mPr>
                      <m:mr>
                        <m:e>
                          <m:r>
                            <m:rPr>
                              <m:sty m:val="p"/>
                              <m:brk m:alnAt="7"/>
                            </m:rPr>
                            <a:rPr lang="en-US" b="0" i="0" smtClean="0">
                              <a:latin typeface="Cambria Math" panose="02040503050406030204" pitchFamily="18" charset="0"/>
                            </a:rPr>
                            <m:t>l</m:t>
                          </m:r>
                          <m:r>
                            <m:rPr>
                              <m:sty m:val="p"/>
                            </m:rPr>
                            <a:rPr lang="en-US" b="0" i="0" smtClean="0">
                              <a:latin typeface="Cambria Math" panose="02040503050406030204" pitchFamily="18" charset="0"/>
                            </a:rPr>
                            <m:t>im</m:t>
                          </m:r>
                          <m:r>
                            <m:rPr>
                              <m:brk m:alnAt="7"/>
                            </m:rPr>
                            <a:rPr lang="en-US" b="0" i="1" smtClean="0">
                              <a:latin typeface="Cambria Math" panose="02040503050406030204" pitchFamily="18" charset="0"/>
                            </a:rPr>
                            <m:t>⁡</m:t>
                          </m:r>
                        </m:e>
                      </m:mr>
                      <m:mr>
                        <m:e>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→4</m:t>
                          </m:r>
                        </m:e>
                      </m:mr>
                    </m:m>
                    <m:d>
                      <m:dPr>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𝑥</m:t>
                            </m:r>
                            <m:r>
                              <a:rPr lang="en-US" b="0" i="1" smtClean="0">
                                <a:latin typeface="Cambria Math" panose="02040503050406030204" pitchFamily="18" charset="0"/>
                              </a:rPr>
                              <m:t>+1</m:t>
                            </m:r>
                          </m:num>
                          <m:den>
                            <m:r>
                              <a:rPr lang="en-US" b="0" i="1" smtClean="0">
                                <a:latin typeface="Cambria Math" panose="02040503050406030204" pitchFamily="18" charset="0"/>
                              </a:rPr>
                              <m:t>𝑥</m:t>
                            </m:r>
                            <m:r>
                              <a:rPr lang="en-US" b="0" i="1" smtClean="0">
                                <a:latin typeface="Cambria Math" panose="02040503050406030204" pitchFamily="18" charset="0"/>
                              </a:rPr>
                              <m:t>−4</m:t>
                            </m:r>
                          </m:den>
                        </m:f>
                      </m:e>
                    </m:d>
                  </m:oMath>
                </a14:m>
                <a:r>
                  <a:rPr lang="en-US" dirty="0"/>
                  <a:t>    </a:t>
                </a:r>
              </a:p>
              <a:p>
                <a:pPr marL="0" indent="0">
                  <a:buNone/>
                </a:pPr>
                <a:endParaRPr lang="en-US" dirty="0"/>
              </a:p>
              <a:p>
                <a:pPr marL="0" indent="0">
                  <a:buNone/>
                </a:pPr>
                <a:r>
                  <a:rPr lang="en-US" dirty="0"/>
                  <a:t>Since</a:t>
                </a:r>
              </a:p>
              <a:p>
                <a:pPr marL="0" indent="0">
                  <a:buNone/>
                </a:pPr>
                <a14:m>
                  <m:oMath xmlns:m="http://schemas.openxmlformats.org/officeDocument/2006/math">
                    <m:m>
                      <m:mPr>
                        <m:mcs>
                          <m:mc>
                            <m:mcPr>
                              <m:count m:val="1"/>
                              <m:mcJc m:val="center"/>
                            </m:mcPr>
                          </m:mc>
                        </m:mcs>
                        <m:ctrlPr>
                          <a:rPr lang="en-US" i="1">
                            <a:latin typeface="Cambria Math" panose="02040503050406030204" pitchFamily="18" charset="0"/>
                          </a:rPr>
                        </m:ctrlPr>
                      </m:mPr>
                      <m:mr>
                        <m:e>
                          <m:r>
                            <m:rPr>
                              <m:sty m:val="p"/>
                              <m:brk m:alnAt="7"/>
                            </m:rPr>
                            <a:rPr lang="en-US">
                              <a:latin typeface="Cambria Math" panose="02040503050406030204" pitchFamily="18" charset="0"/>
                            </a:rPr>
                            <m:t>l</m:t>
                          </m:r>
                          <m:r>
                            <m:rPr>
                              <m:sty m:val="p"/>
                            </m:rPr>
                            <a:rPr lang="en-US">
                              <a:latin typeface="Cambria Math" panose="02040503050406030204" pitchFamily="18" charset="0"/>
                            </a:rPr>
                            <m:t>im</m:t>
                          </m:r>
                          <m:r>
                            <m:rPr>
                              <m:brk m:alnAt="7"/>
                            </m:rPr>
                            <a:rPr lang="en-US" i="1">
                              <a:latin typeface="Cambria Math" panose="02040503050406030204" pitchFamily="18" charset="0"/>
                            </a:rPr>
                            <m:t>⁡</m:t>
                          </m:r>
                        </m:e>
                      </m:mr>
                      <m:mr>
                        <m:e>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4</m:t>
                              </m:r>
                            </m:e>
                            <m:sup>
                              <m:r>
                                <a:rPr lang="en-US" b="0" i="1" smtClean="0">
                                  <a:latin typeface="Cambria Math" panose="02040503050406030204" pitchFamily="18" charset="0"/>
                                  <a:ea typeface="Cambria Math" panose="02040503050406030204" pitchFamily="18" charset="0"/>
                                </a:rPr>
                                <m:t>−</m:t>
                              </m:r>
                            </m:sup>
                          </m:sSup>
                        </m:e>
                      </m:mr>
                    </m:m>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𝑥</m:t>
                            </m:r>
                            <m:r>
                              <a:rPr lang="en-US" i="1">
                                <a:latin typeface="Cambria Math" panose="02040503050406030204" pitchFamily="18" charset="0"/>
                              </a:rPr>
                              <m:t>+1</m:t>
                            </m:r>
                          </m:num>
                          <m:den>
                            <m:r>
                              <a:rPr lang="en-US" i="1">
                                <a:latin typeface="Cambria Math" panose="02040503050406030204" pitchFamily="18" charset="0"/>
                              </a:rPr>
                              <m:t>𝑥</m:t>
                            </m:r>
                            <m:r>
                              <a:rPr lang="en-US" i="1">
                                <a:latin typeface="Cambria Math" panose="02040503050406030204" pitchFamily="18" charset="0"/>
                              </a:rPr>
                              <m:t>−4</m:t>
                            </m:r>
                          </m:den>
                        </m:f>
                      </m:e>
                    </m:d>
                    <m:r>
                      <a:rPr lang="en-US" i="1">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m>
                      <m:mPr>
                        <m:mcs>
                          <m:mc>
                            <m:mcPr>
                              <m:count m:val="1"/>
                              <m:mcJc m:val="center"/>
                            </m:mcPr>
                          </m:mc>
                        </m:mcs>
                        <m:ctrlPr>
                          <a:rPr lang="en-US" i="1">
                            <a:latin typeface="Cambria Math" panose="02040503050406030204" pitchFamily="18" charset="0"/>
                          </a:rPr>
                        </m:ctrlPr>
                      </m:mPr>
                      <m:mr>
                        <m:e>
                          <m:r>
                            <m:rPr>
                              <m:sty m:val="p"/>
                              <m:brk m:alnAt="7"/>
                            </m:rPr>
                            <a:rPr lang="en-US">
                              <a:latin typeface="Cambria Math" panose="02040503050406030204" pitchFamily="18" charset="0"/>
                            </a:rPr>
                            <m:t>l</m:t>
                          </m:r>
                          <m:r>
                            <m:rPr>
                              <m:sty m:val="p"/>
                            </m:rPr>
                            <a:rPr lang="en-US">
                              <a:latin typeface="Cambria Math" panose="02040503050406030204" pitchFamily="18" charset="0"/>
                            </a:rPr>
                            <m:t>im</m:t>
                          </m:r>
                          <m:r>
                            <m:rPr>
                              <m:brk m:alnAt="7"/>
                            </m:rPr>
                            <a:rPr lang="en-US" i="1">
                              <a:latin typeface="Cambria Math" panose="02040503050406030204" pitchFamily="18" charset="0"/>
                            </a:rPr>
                            <m:t>⁡</m:t>
                          </m:r>
                        </m:e>
                      </m:mr>
                      <m:mr>
                        <m:e>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4</m:t>
                              </m:r>
                            </m:e>
                            <m:sup>
                              <m:r>
                                <a:rPr lang="en-US" i="1">
                                  <a:latin typeface="Cambria Math" panose="02040503050406030204" pitchFamily="18" charset="0"/>
                                  <a:ea typeface="Cambria Math" panose="02040503050406030204" pitchFamily="18" charset="0"/>
                                </a:rPr>
                                <m:t>+</m:t>
                              </m:r>
                            </m:sup>
                          </m:sSup>
                        </m:e>
                      </m:mr>
                    </m:m>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𝑥</m:t>
                            </m:r>
                            <m:r>
                              <a:rPr lang="en-US" i="1">
                                <a:latin typeface="Cambria Math" panose="02040503050406030204" pitchFamily="18" charset="0"/>
                              </a:rPr>
                              <m:t>+1</m:t>
                            </m:r>
                          </m:num>
                          <m:den>
                            <m:r>
                              <a:rPr lang="en-US" i="1">
                                <a:latin typeface="Cambria Math" panose="02040503050406030204" pitchFamily="18" charset="0"/>
                              </a:rPr>
                              <m:t>𝑥</m:t>
                            </m:r>
                            <m:r>
                              <a:rPr lang="en-US" i="1">
                                <a:latin typeface="Cambria Math" panose="02040503050406030204" pitchFamily="18" charset="0"/>
                              </a:rPr>
                              <m:t>−4</m:t>
                            </m:r>
                          </m:den>
                        </m:f>
                      </m:e>
                    </m:d>
                  </m:oMath>
                </a14:m>
                <a:r>
                  <a:rPr lang="en-US" dirty="0"/>
                  <a:t> , </a:t>
                </a:r>
              </a:p>
              <a:p>
                <a:pPr marL="0" indent="0">
                  <a:buNone/>
                </a:pPr>
                <a:endParaRPr lang="en-US" dirty="0"/>
              </a:p>
              <a:p>
                <a:pPr marL="0" indent="0">
                  <a:buNone/>
                </a:pPr>
                <a:r>
                  <a:rPr lang="en-US" dirty="0"/>
                  <a:t>therefore …</a:t>
                </a:r>
              </a:p>
            </p:txBody>
          </p:sp>
        </mc:Choice>
        <mc:Fallback xmlns="">
          <p:sp>
            <p:nvSpPr>
              <p:cNvPr id="3" name="Content Placeholder 2">
                <a:extLst>
                  <a:ext uri="{FF2B5EF4-FFF2-40B4-BE49-F238E27FC236}">
                    <a16:creationId xmlns:a16="http://schemas.microsoft.com/office/drawing/2014/main" id="{7641CEF3-F998-4DF8-AE19-10E610CD70F2}"/>
                  </a:ext>
                </a:extLst>
              </p:cNvPr>
              <p:cNvSpPr>
                <a:spLocks noGrp="1" noRot="1" noChangeAspect="1" noMove="1" noResize="1" noEditPoints="1" noAdjustHandles="1" noChangeArrowheads="1" noChangeShapeType="1" noTextEdit="1"/>
              </p:cNvSpPr>
              <p:nvPr>
                <p:ph sz="half" idx="1"/>
              </p:nvPr>
            </p:nvSpPr>
            <p:spPr>
              <a:blipFill>
                <a:blip r:embed="rId2"/>
                <a:stretch>
                  <a:fillRect l="-2471" t="-2241"/>
                </a:stretch>
              </a:blipFill>
            </p:spPr>
            <p:txBody>
              <a:bodyPr/>
              <a:lstStyle/>
              <a:p>
                <a:r>
                  <a:rPr lang="en-US">
                    <a:noFill/>
                  </a:rPr>
                  <a:t> </a:t>
                </a:r>
              </a:p>
            </p:txBody>
          </p:sp>
        </mc:Fallback>
      </mc:AlternateContent>
      <p:pic>
        <p:nvPicPr>
          <p:cNvPr id="4098" name="Picture 2" descr="Image preview">
            <a:extLst>
              <a:ext uri="{FF2B5EF4-FFF2-40B4-BE49-F238E27FC236}">
                <a16:creationId xmlns:a16="http://schemas.microsoft.com/office/drawing/2014/main" id="{AAE84AEA-3F73-447F-9F73-95DB2B5ACAE6}"/>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969773" y="1825625"/>
            <a:ext cx="358645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0660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205B1-623B-4D6F-B4C9-77FA50D64704}"/>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41CEF3-F998-4DF8-AE19-10E610CD70F2}"/>
                  </a:ext>
                </a:extLst>
              </p:cNvPr>
              <p:cNvSpPr>
                <a:spLocks noGrp="1"/>
              </p:cNvSpPr>
              <p:nvPr>
                <p:ph sz="half" idx="1"/>
              </p:nvPr>
            </p:nvSpPr>
            <p:spPr/>
            <p:txBody>
              <a:bodyPr>
                <a:normAutofit/>
              </a:bodyPr>
              <a:lstStyle/>
              <a:p>
                <a:pPr marL="0" indent="0">
                  <a:buNone/>
                </a:pPr>
                <a:r>
                  <a:rPr lang="en-US" dirty="0"/>
                  <a:t>Solution:</a:t>
                </a:r>
              </a:p>
              <a:p>
                <a:pPr marL="0" indent="0">
                  <a:buNone/>
                </a:pPr>
                <a14:m>
                  <m:oMath xmlns:m="http://schemas.openxmlformats.org/officeDocument/2006/math">
                    <m:m>
                      <m:mPr>
                        <m:mcs>
                          <m:mc>
                            <m:mcPr>
                              <m:count m:val="1"/>
                              <m:mcJc m:val="center"/>
                            </m:mcPr>
                          </m:mc>
                        </m:mcs>
                        <m:ctrlPr>
                          <a:rPr lang="en-US" i="1" smtClean="0">
                            <a:latin typeface="Cambria Math" panose="02040503050406030204" pitchFamily="18" charset="0"/>
                          </a:rPr>
                        </m:ctrlPr>
                      </m:mPr>
                      <m:mr>
                        <m:e>
                          <m:r>
                            <m:rPr>
                              <m:sty m:val="p"/>
                              <m:brk m:alnAt="7"/>
                            </m:rPr>
                            <a:rPr lang="en-US" b="0" i="0" smtClean="0">
                              <a:latin typeface="Cambria Math" panose="02040503050406030204" pitchFamily="18" charset="0"/>
                            </a:rPr>
                            <m:t>l</m:t>
                          </m:r>
                          <m:r>
                            <m:rPr>
                              <m:sty m:val="p"/>
                            </m:rPr>
                            <a:rPr lang="en-US" b="0" i="0" smtClean="0">
                              <a:latin typeface="Cambria Math" panose="02040503050406030204" pitchFamily="18" charset="0"/>
                            </a:rPr>
                            <m:t>im</m:t>
                          </m:r>
                          <m:r>
                            <m:rPr>
                              <m:brk m:alnAt="7"/>
                            </m:rPr>
                            <a:rPr lang="en-US" b="0" i="1" smtClean="0">
                              <a:latin typeface="Cambria Math" panose="02040503050406030204" pitchFamily="18" charset="0"/>
                            </a:rPr>
                            <m:t>⁡</m:t>
                          </m:r>
                        </m:e>
                      </m:mr>
                      <m:mr>
                        <m:e>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→4</m:t>
                          </m:r>
                        </m:e>
                      </m:mr>
                    </m:m>
                    <m:d>
                      <m:dPr>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𝑥</m:t>
                            </m:r>
                            <m:r>
                              <a:rPr lang="en-US" b="0" i="1" smtClean="0">
                                <a:latin typeface="Cambria Math" panose="02040503050406030204" pitchFamily="18" charset="0"/>
                              </a:rPr>
                              <m:t>+1</m:t>
                            </m:r>
                          </m:num>
                          <m:den>
                            <m:r>
                              <a:rPr lang="en-US" b="0" i="1" smtClean="0">
                                <a:latin typeface="Cambria Math" panose="02040503050406030204" pitchFamily="18" charset="0"/>
                              </a:rPr>
                              <m:t>𝑥</m:t>
                            </m:r>
                            <m:r>
                              <a:rPr lang="en-US" b="0" i="1" smtClean="0">
                                <a:latin typeface="Cambria Math" panose="02040503050406030204" pitchFamily="18" charset="0"/>
                              </a:rPr>
                              <m:t>−4</m:t>
                            </m:r>
                          </m:den>
                        </m:f>
                      </m:e>
                    </m:d>
                  </m:oMath>
                </a14:m>
                <a:r>
                  <a:rPr lang="en-US" dirty="0"/>
                  <a:t>    </a:t>
                </a:r>
              </a:p>
              <a:p>
                <a:pPr marL="0" indent="0">
                  <a:buNone/>
                </a:pPr>
                <a:endParaRPr lang="en-US" dirty="0"/>
              </a:p>
              <a:p>
                <a:pPr marL="0" indent="0">
                  <a:buNone/>
                </a:pPr>
                <a14:m>
                  <m:oMath xmlns:m="http://schemas.openxmlformats.org/officeDocument/2006/math">
                    <m:m>
                      <m:mPr>
                        <m:mcs>
                          <m:mc>
                            <m:mcPr>
                              <m:count m:val="1"/>
                              <m:mcJc m:val="center"/>
                            </m:mcPr>
                          </m:mc>
                        </m:mcs>
                        <m:ctrlPr>
                          <a:rPr lang="en-US" i="1">
                            <a:latin typeface="Cambria Math" panose="02040503050406030204" pitchFamily="18" charset="0"/>
                          </a:rPr>
                        </m:ctrlPr>
                      </m:mPr>
                      <m:mr>
                        <m:e>
                          <m:r>
                            <m:rPr>
                              <m:sty m:val="p"/>
                              <m:brk m:alnAt="7"/>
                            </m:rPr>
                            <a:rPr lang="en-US">
                              <a:latin typeface="Cambria Math" panose="02040503050406030204" pitchFamily="18" charset="0"/>
                            </a:rPr>
                            <m:t>l</m:t>
                          </m:r>
                          <m:r>
                            <m:rPr>
                              <m:sty m:val="p"/>
                            </m:rPr>
                            <a:rPr lang="en-US">
                              <a:latin typeface="Cambria Math" panose="02040503050406030204" pitchFamily="18" charset="0"/>
                            </a:rPr>
                            <m:t>im</m:t>
                          </m:r>
                          <m:r>
                            <m:rPr>
                              <m:brk m:alnAt="7"/>
                            </m:rPr>
                            <a:rPr lang="en-US" i="1">
                              <a:latin typeface="Cambria Math" panose="02040503050406030204" pitchFamily="18" charset="0"/>
                            </a:rPr>
                            <m:t>⁡</m:t>
                          </m:r>
                        </m:e>
                      </m:mr>
                      <m:mr>
                        <m:e>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4</m:t>
                          </m:r>
                        </m:e>
                      </m:mr>
                    </m:m>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𝑥</m:t>
                            </m:r>
                            <m:r>
                              <a:rPr lang="en-US" i="1">
                                <a:latin typeface="Cambria Math" panose="02040503050406030204" pitchFamily="18" charset="0"/>
                              </a:rPr>
                              <m:t>+1</m:t>
                            </m:r>
                          </m:num>
                          <m:den>
                            <m:r>
                              <a:rPr lang="en-US" i="1">
                                <a:latin typeface="Cambria Math" panose="02040503050406030204" pitchFamily="18" charset="0"/>
                              </a:rPr>
                              <m:t>𝑥</m:t>
                            </m:r>
                            <m:r>
                              <a:rPr lang="en-US" i="1">
                                <a:latin typeface="Cambria Math" panose="02040503050406030204" pitchFamily="18" charset="0"/>
                              </a:rPr>
                              <m:t>−4</m:t>
                            </m:r>
                          </m:den>
                        </m:f>
                      </m:e>
                    </m:d>
                  </m:oMath>
                </a14:m>
                <a:r>
                  <a:rPr lang="en-US" dirty="0"/>
                  <a:t> does not exist</a:t>
                </a:r>
              </a:p>
            </p:txBody>
          </p:sp>
        </mc:Choice>
        <mc:Fallback xmlns="">
          <p:sp>
            <p:nvSpPr>
              <p:cNvPr id="3" name="Content Placeholder 2">
                <a:extLst>
                  <a:ext uri="{FF2B5EF4-FFF2-40B4-BE49-F238E27FC236}">
                    <a16:creationId xmlns:a16="http://schemas.microsoft.com/office/drawing/2014/main" id="{7641CEF3-F998-4DF8-AE19-10E610CD70F2}"/>
                  </a:ext>
                </a:extLst>
              </p:cNvPr>
              <p:cNvSpPr>
                <a:spLocks noGrp="1" noRot="1" noChangeAspect="1" noMove="1" noResize="1" noEditPoints="1" noAdjustHandles="1" noChangeArrowheads="1" noChangeShapeType="1" noTextEdit="1"/>
              </p:cNvSpPr>
              <p:nvPr>
                <p:ph sz="half" idx="1"/>
              </p:nvPr>
            </p:nvSpPr>
            <p:spPr>
              <a:blipFill>
                <a:blip r:embed="rId2"/>
                <a:stretch>
                  <a:fillRect l="-2471" t="-2241"/>
                </a:stretch>
              </a:blipFill>
            </p:spPr>
            <p:txBody>
              <a:bodyPr/>
              <a:lstStyle/>
              <a:p>
                <a:r>
                  <a:rPr lang="en-US">
                    <a:noFill/>
                  </a:rPr>
                  <a:t> </a:t>
                </a:r>
              </a:p>
            </p:txBody>
          </p:sp>
        </mc:Fallback>
      </mc:AlternateContent>
      <p:pic>
        <p:nvPicPr>
          <p:cNvPr id="4098" name="Picture 2" descr="Image preview">
            <a:extLst>
              <a:ext uri="{FF2B5EF4-FFF2-40B4-BE49-F238E27FC236}">
                <a16:creationId xmlns:a16="http://schemas.microsoft.com/office/drawing/2014/main" id="{AAE84AEA-3F73-447F-9F73-95DB2B5ACAE6}"/>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969773" y="1825625"/>
            <a:ext cx="358645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3532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BD94F-65AB-4E88-A8BD-D145DA5B5D38}"/>
              </a:ext>
            </a:extLst>
          </p:cNvPr>
          <p:cNvSpPr>
            <a:spLocks noGrp="1"/>
          </p:cNvSpPr>
          <p:nvPr>
            <p:ph type="title"/>
          </p:nvPr>
        </p:nvSpPr>
        <p:spPr/>
        <p:txBody>
          <a:bodyPr/>
          <a:lstStyle/>
          <a:p>
            <a:r>
              <a:rPr lang="en-US" dirty="0"/>
              <a:t>Clarification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93C416-9B1F-49A7-B102-090B45C3B84A}"/>
                  </a:ext>
                </a:extLst>
              </p:cNvPr>
              <p:cNvSpPr>
                <a:spLocks noGrp="1"/>
              </p:cNvSpPr>
              <p:nvPr>
                <p:ph idx="1"/>
              </p:nvPr>
            </p:nvSpPr>
            <p:spPr/>
            <p:txBody>
              <a:bodyPr/>
              <a:lstStyle/>
              <a:p>
                <a:pPr marL="0" indent="0">
                  <a:buNone/>
                </a:pPr>
                <a:r>
                  <a:rPr lang="en-US" dirty="0"/>
                  <a:t>Note that in the last example, we expressed that limits were equal to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and to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a14:m>
                <a:r>
                  <a:rPr lang="en-US" dirty="0"/>
                  <a:t>.  Technically, this is not true. Nothing can equal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or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oMath>
                </a14:m>
                <a:r>
                  <a:rPr lang="en-US" dirty="0"/>
                  <a:t>, so one could immediately say that </a:t>
                </a:r>
                <a14:m>
                  <m:oMath xmlns:m="http://schemas.openxmlformats.org/officeDocument/2006/math">
                    <m:m>
                      <m:mPr>
                        <m:mcs>
                          <m:mc>
                            <m:mcPr>
                              <m:count m:val="1"/>
                              <m:mcJc m:val="center"/>
                            </m:mcPr>
                          </m:mc>
                        </m:mcs>
                        <m:ctrlPr>
                          <a:rPr lang="en-US" i="1">
                            <a:latin typeface="Cambria Math" panose="02040503050406030204" pitchFamily="18" charset="0"/>
                          </a:rPr>
                        </m:ctrlPr>
                      </m:mPr>
                      <m:mr>
                        <m:e>
                          <m:r>
                            <m:rPr>
                              <m:sty m:val="p"/>
                              <m:brk m:alnAt="7"/>
                            </m:rPr>
                            <a:rPr lang="en-US">
                              <a:latin typeface="Cambria Math" panose="02040503050406030204" pitchFamily="18" charset="0"/>
                            </a:rPr>
                            <m:t>l</m:t>
                          </m:r>
                          <m:r>
                            <m:rPr>
                              <m:sty m:val="p"/>
                            </m:rPr>
                            <a:rPr lang="en-US">
                              <a:latin typeface="Cambria Math" panose="02040503050406030204" pitchFamily="18" charset="0"/>
                            </a:rPr>
                            <m:t>im</m:t>
                          </m:r>
                          <m:r>
                            <m:rPr>
                              <m:brk m:alnAt="7"/>
                            </m:rPr>
                            <a:rPr lang="en-US" i="1">
                              <a:latin typeface="Cambria Math" panose="02040503050406030204" pitchFamily="18" charset="0"/>
                            </a:rPr>
                            <m:t>⁡</m:t>
                          </m:r>
                        </m:e>
                      </m:mr>
                      <m:mr>
                        <m:e>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→4</m:t>
                          </m:r>
                        </m:e>
                      </m:mr>
                    </m:m>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𝑥</m:t>
                            </m:r>
                            <m:r>
                              <a:rPr lang="en-US" i="1">
                                <a:latin typeface="Cambria Math" panose="02040503050406030204" pitchFamily="18" charset="0"/>
                              </a:rPr>
                              <m:t>+1</m:t>
                            </m:r>
                          </m:num>
                          <m:den>
                            <m:r>
                              <a:rPr lang="en-US" i="1">
                                <a:latin typeface="Cambria Math" panose="02040503050406030204" pitchFamily="18" charset="0"/>
                              </a:rPr>
                              <m:t>𝑥</m:t>
                            </m:r>
                            <m:r>
                              <a:rPr lang="en-US" i="1">
                                <a:latin typeface="Cambria Math" panose="02040503050406030204" pitchFamily="18" charset="0"/>
                              </a:rPr>
                              <m:t>−4</m:t>
                            </m:r>
                          </m:den>
                        </m:f>
                      </m:e>
                    </m:d>
                  </m:oMath>
                </a14:m>
                <a:r>
                  <a:rPr lang="en-US" dirty="0"/>
                  <a:t> does not exist as soon as one of the one-sided limits is equal to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or to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a14:m>
                <a:r>
                  <a:rPr lang="en-US" dirty="0"/>
                  <a:t>. </a:t>
                </a:r>
              </a:p>
            </p:txBody>
          </p:sp>
        </mc:Choice>
        <mc:Fallback xmlns="">
          <p:sp>
            <p:nvSpPr>
              <p:cNvPr id="3" name="Content Placeholder 2">
                <a:extLst>
                  <a:ext uri="{FF2B5EF4-FFF2-40B4-BE49-F238E27FC236}">
                    <a16:creationId xmlns:a16="http://schemas.microsoft.com/office/drawing/2014/main" id="{EC93C416-9B1F-49A7-B102-090B45C3B84A}"/>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24055817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BD94F-65AB-4E88-A8BD-D145DA5B5D38}"/>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93C416-9B1F-49A7-B102-090B45C3B84A}"/>
                  </a:ext>
                </a:extLst>
              </p:cNvPr>
              <p:cNvSpPr>
                <a:spLocks noGrp="1"/>
              </p:cNvSpPr>
              <p:nvPr>
                <p:ph idx="1"/>
              </p:nvPr>
            </p:nvSpPr>
            <p:spPr/>
            <p:txBody>
              <a:bodyPr/>
              <a:lstStyle/>
              <a:p>
                <a:pPr marL="0" indent="0">
                  <a:buNone/>
                </a:pPr>
                <a:r>
                  <a:rPr lang="en-US" dirty="0"/>
                  <a:t>Note that in the last example, we expressed that limits were equal to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and to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a14:m>
                <a:r>
                  <a:rPr lang="en-US" dirty="0"/>
                  <a:t>.  Technically, this is not true. Nothing can equal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or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oMath>
                </a14:m>
                <a:r>
                  <a:rPr lang="en-US" dirty="0"/>
                  <a:t>, so one could immediately say that </a:t>
                </a:r>
                <a14:m>
                  <m:oMath xmlns:m="http://schemas.openxmlformats.org/officeDocument/2006/math">
                    <m:m>
                      <m:mPr>
                        <m:mcs>
                          <m:mc>
                            <m:mcPr>
                              <m:count m:val="1"/>
                              <m:mcJc m:val="center"/>
                            </m:mcPr>
                          </m:mc>
                        </m:mcs>
                        <m:ctrlPr>
                          <a:rPr lang="en-US" i="1">
                            <a:latin typeface="Cambria Math" panose="02040503050406030204" pitchFamily="18" charset="0"/>
                          </a:rPr>
                        </m:ctrlPr>
                      </m:mPr>
                      <m:mr>
                        <m:e>
                          <m:r>
                            <m:rPr>
                              <m:sty m:val="p"/>
                              <m:brk m:alnAt="7"/>
                            </m:rPr>
                            <a:rPr lang="en-US">
                              <a:latin typeface="Cambria Math" panose="02040503050406030204" pitchFamily="18" charset="0"/>
                            </a:rPr>
                            <m:t>l</m:t>
                          </m:r>
                          <m:r>
                            <m:rPr>
                              <m:sty m:val="p"/>
                            </m:rPr>
                            <a:rPr lang="en-US">
                              <a:latin typeface="Cambria Math" panose="02040503050406030204" pitchFamily="18" charset="0"/>
                            </a:rPr>
                            <m:t>im</m:t>
                          </m:r>
                          <m:r>
                            <m:rPr>
                              <m:brk m:alnAt="7"/>
                            </m:rPr>
                            <a:rPr lang="en-US" i="1">
                              <a:latin typeface="Cambria Math" panose="02040503050406030204" pitchFamily="18" charset="0"/>
                            </a:rPr>
                            <m:t>⁡</m:t>
                          </m:r>
                        </m:e>
                      </m:mr>
                      <m:mr>
                        <m:e>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→4</m:t>
                          </m:r>
                        </m:e>
                      </m:mr>
                    </m:m>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𝑥</m:t>
                            </m:r>
                            <m:r>
                              <a:rPr lang="en-US" i="1">
                                <a:latin typeface="Cambria Math" panose="02040503050406030204" pitchFamily="18" charset="0"/>
                              </a:rPr>
                              <m:t>+1</m:t>
                            </m:r>
                          </m:num>
                          <m:den>
                            <m:r>
                              <a:rPr lang="en-US" i="1">
                                <a:latin typeface="Cambria Math" panose="02040503050406030204" pitchFamily="18" charset="0"/>
                              </a:rPr>
                              <m:t>𝑥</m:t>
                            </m:r>
                            <m:r>
                              <a:rPr lang="en-US" i="1">
                                <a:latin typeface="Cambria Math" panose="02040503050406030204" pitchFamily="18" charset="0"/>
                              </a:rPr>
                              <m:t>−4</m:t>
                            </m:r>
                          </m:den>
                        </m:f>
                      </m:e>
                    </m:d>
                  </m:oMath>
                </a14:m>
                <a:r>
                  <a:rPr lang="en-US" dirty="0"/>
                  <a:t> does not exist as soon as one of the one-sided limits is equal to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or to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a14:m>
                <a:r>
                  <a:rPr lang="en-US" dirty="0"/>
                  <a:t>. However, in this course we will say that a one sided limit can equal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or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 </m:t>
                    </m:r>
                  </m:oMath>
                </a14:m>
                <a:r>
                  <a:rPr lang="en-US" dirty="0"/>
                  <a:t>(and this will include limits as x is going to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or to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oMath>
                </a14:m>
                <a:r>
                  <a:rPr lang="en-US" dirty="0"/>
                  <a:t>, which can only be addressed from one direction). </a:t>
                </a:r>
              </a:p>
            </p:txBody>
          </p:sp>
        </mc:Choice>
        <mc:Fallback xmlns="">
          <p:sp>
            <p:nvSpPr>
              <p:cNvPr id="3" name="Content Placeholder 2">
                <a:extLst>
                  <a:ext uri="{FF2B5EF4-FFF2-40B4-BE49-F238E27FC236}">
                    <a16:creationId xmlns:a16="http://schemas.microsoft.com/office/drawing/2014/main" id="{EC93C416-9B1F-49A7-B102-090B45C3B84A}"/>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9877615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BD94F-65AB-4E88-A8BD-D145DA5B5D38}"/>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93C416-9B1F-49A7-B102-090B45C3B84A}"/>
                  </a:ext>
                </a:extLst>
              </p:cNvPr>
              <p:cNvSpPr>
                <a:spLocks noGrp="1"/>
              </p:cNvSpPr>
              <p:nvPr>
                <p:ph idx="1"/>
              </p:nvPr>
            </p:nvSpPr>
            <p:spPr/>
            <p:txBody>
              <a:bodyPr/>
              <a:lstStyle/>
              <a:p>
                <a:pPr marL="0" indent="0">
                  <a:buNone/>
                </a:pPr>
                <a:r>
                  <a:rPr lang="en-US" dirty="0"/>
                  <a:t>Note that in the last example, we expressed that limits were equal to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and to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a14:m>
                <a:r>
                  <a:rPr lang="en-US" dirty="0"/>
                  <a:t>.  Technically, this is not true. Nothing can equal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or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oMath>
                </a14:m>
                <a:r>
                  <a:rPr lang="en-US" dirty="0"/>
                  <a:t>, so one could immediately say that </a:t>
                </a:r>
                <a14:m>
                  <m:oMath xmlns:m="http://schemas.openxmlformats.org/officeDocument/2006/math">
                    <m:m>
                      <m:mPr>
                        <m:mcs>
                          <m:mc>
                            <m:mcPr>
                              <m:count m:val="1"/>
                              <m:mcJc m:val="center"/>
                            </m:mcPr>
                          </m:mc>
                        </m:mcs>
                        <m:ctrlPr>
                          <a:rPr lang="en-US" i="1">
                            <a:latin typeface="Cambria Math" panose="02040503050406030204" pitchFamily="18" charset="0"/>
                          </a:rPr>
                        </m:ctrlPr>
                      </m:mPr>
                      <m:mr>
                        <m:e>
                          <m:r>
                            <m:rPr>
                              <m:sty m:val="p"/>
                              <m:brk m:alnAt="7"/>
                            </m:rPr>
                            <a:rPr lang="en-US">
                              <a:latin typeface="Cambria Math" panose="02040503050406030204" pitchFamily="18" charset="0"/>
                            </a:rPr>
                            <m:t>l</m:t>
                          </m:r>
                          <m:r>
                            <m:rPr>
                              <m:sty m:val="p"/>
                            </m:rPr>
                            <a:rPr lang="en-US">
                              <a:latin typeface="Cambria Math" panose="02040503050406030204" pitchFamily="18" charset="0"/>
                            </a:rPr>
                            <m:t>im</m:t>
                          </m:r>
                          <m:r>
                            <m:rPr>
                              <m:brk m:alnAt="7"/>
                            </m:rPr>
                            <a:rPr lang="en-US" i="1">
                              <a:latin typeface="Cambria Math" panose="02040503050406030204" pitchFamily="18" charset="0"/>
                            </a:rPr>
                            <m:t>⁡</m:t>
                          </m:r>
                        </m:e>
                      </m:mr>
                      <m:mr>
                        <m:e>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→4</m:t>
                          </m:r>
                        </m:e>
                      </m:mr>
                    </m:m>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𝑥</m:t>
                            </m:r>
                            <m:r>
                              <a:rPr lang="en-US" i="1">
                                <a:latin typeface="Cambria Math" panose="02040503050406030204" pitchFamily="18" charset="0"/>
                              </a:rPr>
                              <m:t>+1</m:t>
                            </m:r>
                          </m:num>
                          <m:den>
                            <m:r>
                              <a:rPr lang="en-US" i="1">
                                <a:latin typeface="Cambria Math" panose="02040503050406030204" pitchFamily="18" charset="0"/>
                              </a:rPr>
                              <m:t>𝑥</m:t>
                            </m:r>
                            <m:r>
                              <a:rPr lang="en-US" i="1">
                                <a:latin typeface="Cambria Math" panose="02040503050406030204" pitchFamily="18" charset="0"/>
                              </a:rPr>
                              <m:t>−4</m:t>
                            </m:r>
                          </m:den>
                        </m:f>
                      </m:e>
                    </m:d>
                  </m:oMath>
                </a14:m>
                <a:r>
                  <a:rPr lang="en-US" dirty="0"/>
                  <a:t> does not exist as soon as one of the one-sided limits is equal to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or to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a14:m>
                <a:r>
                  <a:rPr lang="en-US" dirty="0"/>
                  <a:t>. However, in this course we will say that a one sided limit can equal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or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 </m:t>
                    </m:r>
                  </m:oMath>
                </a14:m>
                <a:r>
                  <a:rPr lang="en-US" dirty="0"/>
                  <a:t>(and this will include limits as x is going to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or to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oMath>
                </a14:m>
                <a:r>
                  <a:rPr lang="en-US" dirty="0"/>
                  <a:t>, which can only be addressed from one direction). However, if we are seeking the limit of a function as x approaches a real number (a two-sided limit) and if one of the one-sided limits is equal to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or to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 </m:t>
                    </m:r>
                  </m:oMath>
                </a14:m>
                <a:r>
                  <a:rPr lang="en-US" dirty="0"/>
                  <a:t>then we will state that the limit of the function as x approaches the real number does not exist.</a:t>
                </a:r>
              </a:p>
            </p:txBody>
          </p:sp>
        </mc:Choice>
        <mc:Fallback xmlns="">
          <p:sp>
            <p:nvSpPr>
              <p:cNvPr id="3" name="Content Placeholder 2">
                <a:extLst>
                  <a:ext uri="{FF2B5EF4-FFF2-40B4-BE49-F238E27FC236}">
                    <a16:creationId xmlns:a16="http://schemas.microsoft.com/office/drawing/2014/main" id="{EC93C416-9B1F-49A7-B102-090B45C3B84A}"/>
                  </a:ext>
                </a:extLst>
              </p:cNvPr>
              <p:cNvSpPr>
                <a:spLocks noGrp="1" noRot="1" noChangeAspect="1" noMove="1" noResize="1" noEditPoints="1" noAdjustHandles="1" noChangeArrowheads="1" noChangeShapeType="1" noTextEdit="1"/>
              </p:cNvSpPr>
              <p:nvPr>
                <p:ph idx="1"/>
              </p:nvPr>
            </p:nvSpPr>
            <p:spPr>
              <a:blipFill>
                <a:blip r:embed="rId2"/>
                <a:stretch>
                  <a:fillRect l="-1217" t="-2241" r="-1739" b="-420"/>
                </a:stretch>
              </a:blipFill>
            </p:spPr>
            <p:txBody>
              <a:bodyPr/>
              <a:lstStyle/>
              <a:p>
                <a:r>
                  <a:rPr lang="en-US">
                    <a:noFill/>
                  </a:rPr>
                  <a:t> </a:t>
                </a:r>
              </a:p>
            </p:txBody>
          </p:sp>
        </mc:Fallback>
      </mc:AlternateContent>
    </p:spTree>
    <p:extLst>
      <p:ext uri="{BB962C8B-B14F-4D97-AF65-F5344CB8AC3E}">
        <p14:creationId xmlns:p14="http://schemas.microsoft.com/office/powerpoint/2010/main" val="3279979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4BAAB-DC31-4204-800E-DB63E03A1AD3}"/>
              </a:ext>
            </a:extLst>
          </p:cNvPr>
          <p:cNvSpPr>
            <a:spLocks noGrp="1"/>
          </p:cNvSpPr>
          <p:nvPr>
            <p:ph type="title"/>
          </p:nvPr>
        </p:nvSpPr>
        <p:spPr>
          <a:xfrm>
            <a:off x="838200" y="365125"/>
            <a:ext cx="10515600" cy="1325563"/>
          </a:xfrm>
        </p:spPr>
        <p:txBody>
          <a:bodyPr/>
          <a:lstStyle/>
          <a:p>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28AA08-A710-4A0B-A9D3-E8F5A574D5AF}"/>
                  </a:ext>
                </a:extLst>
              </p:cNvPr>
              <p:cNvSpPr>
                <a:spLocks noGrp="1"/>
              </p:cNvSpPr>
              <p:nvPr>
                <p:ph sz="half" idx="1"/>
              </p:nvPr>
            </p:nvSpPr>
            <p:spPr>
              <a:xfrm>
                <a:off x="838200" y="1825625"/>
                <a:ext cx="5181600" cy="4351338"/>
              </a:xfrm>
            </p:spPr>
            <p:txBody>
              <a:bodyPr/>
              <a:lstStyle/>
              <a:p>
                <a:pPr marL="0" indent="0">
                  <a:buNone/>
                </a:pPr>
                <a:r>
                  <a:rPr lang="en-US" dirty="0"/>
                  <a:t>Suppose that we wish to determine </a:t>
                </a:r>
                <a14:m>
                  <m:oMath xmlns:m="http://schemas.openxmlformats.org/officeDocument/2006/math">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𝑙</m:t>
                          </m:r>
                          <m:r>
                            <a:rPr lang="en-US" b="0" i="1" smtClean="0">
                              <a:latin typeface="Cambria Math" panose="02040503050406030204" pitchFamily="18" charset="0"/>
                            </a:rPr>
                            <m:t>𝑖𝑚</m:t>
                          </m:r>
                        </m:e>
                      </m:mr>
                      <m:mr>
                        <m:e>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→3</m:t>
                          </m:r>
                        </m:e>
                      </m:mr>
                    </m:m>
                    <m:sSup>
                      <m:sSupPr>
                        <m:ctrlPr>
                          <a:rPr lang="en-US"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+6</m:t>
                    </m:r>
                    <m:r>
                      <a:rPr lang="en-US" b="0" i="1" smtClean="0">
                        <a:latin typeface="Cambria Math" panose="02040503050406030204" pitchFamily="18" charset="0"/>
                      </a:rPr>
                      <m:t>𝑥</m:t>
                    </m:r>
                    <m:r>
                      <a:rPr lang="en-US" b="0" i="1" smtClean="0">
                        <a:latin typeface="Cambria Math" panose="02040503050406030204" pitchFamily="18" charset="0"/>
                      </a:rPr>
                      <m:t>−5)</m:t>
                    </m:r>
                  </m:oMath>
                </a14:m>
                <a:r>
                  <a:rPr lang="en-US" dirty="0"/>
                  <a:t> .</a:t>
                </a:r>
              </a:p>
              <a:p>
                <a:pPr marL="0" indent="0">
                  <a:buNone/>
                </a:pPr>
                <a:r>
                  <a:rPr lang="en-US" dirty="0"/>
                  <a:t>We can draw the graph of </a:t>
                </a:r>
                <a:endParaRPr lang="en-US" b="0" i="1" dirty="0">
                  <a:latin typeface="Cambria Math" panose="02040503050406030204" pitchFamily="18" charset="0"/>
                </a:endParaRPr>
              </a:p>
              <a:p>
                <a:pPr marL="0" indent="0">
                  <a:buNone/>
                </a:pP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+6</m:t>
                    </m:r>
                    <m:r>
                      <a:rPr lang="en-US" b="0" i="1" smtClean="0">
                        <a:latin typeface="Cambria Math" panose="02040503050406030204" pitchFamily="18" charset="0"/>
                      </a:rPr>
                      <m:t>𝑥</m:t>
                    </m:r>
                    <m:r>
                      <a:rPr lang="en-US" b="0" i="1" smtClean="0">
                        <a:latin typeface="Cambria Math" panose="02040503050406030204" pitchFamily="18" charset="0"/>
                      </a:rPr>
                      <m:t>−5</m:t>
                    </m:r>
                  </m:oMath>
                </a14:m>
                <a:r>
                  <a:rPr lang="en-US" dirty="0"/>
                  <a:t>  </a:t>
                </a:r>
              </a:p>
            </p:txBody>
          </p:sp>
        </mc:Choice>
        <mc:Fallback xmlns="">
          <p:sp>
            <p:nvSpPr>
              <p:cNvPr id="3" name="Content Placeholder 2">
                <a:extLst>
                  <a:ext uri="{FF2B5EF4-FFF2-40B4-BE49-F238E27FC236}">
                    <a16:creationId xmlns:a16="http://schemas.microsoft.com/office/drawing/2014/main" id="{2E28AA08-A710-4A0B-A9D3-E8F5A574D5AF}"/>
                  </a:ext>
                </a:extLst>
              </p:cNvPr>
              <p:cNvSpPr>
                <a:spLocks noGrp="1" noRot="1" noChangeAspect="1" noMove="1" noResize="1" noEditPoints="1" noAdjustHandles="1" noChangeArrowheads="1" noChangeShapeType="1" noTextEdit="1"/>
              </p:cNvSpPr>
              <p:nvPr>
                <p:ph sz="half" idx="1"/>
              </p:nvPr>
            </p:nvSpPr>
            <p:spPr>
              <a:xfrm>
                <a:off x="838200" y="1825625"/>
                <a:ext cx="5181600" cy="4351338"/>
              </a:xfrm>
              <a:blipFill>
                <a:blip r:embed="rId2"/>
                <a:stretch>
                  <a:fillRect l="-2471"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76CF311-D66A-4CA9-B0F6-EDAF4CBEDA53}"/>
                  </a:ext>
                </a:extLst>
              </p:cNvPr>
              <p:cNvSpPr txBox="1"/>
              <p:nvPr/>
            </p:nvSpPr>
            <p:spPr>
              <a:xfrm>
                <a:off x="1159496" y="4105372"/>
                <a:ext cx="3431357" cy="1477328"/>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+6</m:t>
                    </m:r>
                    <m:r>
                      <a:rPr lang="en-US" b="0" i="1" smtClean="0">
                        <a:latin typeface="Cambria Math" panose="02040503050406030204" pitchFamily="18" charset="0"/>
                      </a:rPr>
                      <m:t>𝑥</m:t>
                    </m:r>
                    <m:r>
                      <a:rPr lang="en-US" b="0" i="1" smtClean="0">
                        <a:latin typeface="Cambria Math" panose="02040503050406030204" pitchFamily="18" charset="0"/>
                      </a:rPr>
                      <m:t>−5</m:t>
                    </m:r>
                  </m:oMath>
                </a14:m>
                <a:r>
                  <a:rPr lang="en-US" dirty="0"/>
                  <a:t>  </a:t>
                </a:r>
              </a:p>
              <a:p>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−6</m:t>
                        </m:r>
                        <m:r>
                          <a:rPr lang="en-US" b="0" i="1" smtClean="0">
                            <a:latin typeface="Cambria Math" panose="02040503050406030204" pitchFamily="18" charset="0"/>
                          </a:rPr>
                          <m:t>𝑥</m:t>
                        </m:r>
                      </m:e>
                    </m:d>
                    <m:r>
                      <a:rPr lang="en-US" b="0" i="1" smtClean="0">
                        <a:latin typeface="Cambria Math" panose="02040503050406030204" pitchFamily="18" charset="0"/>
                      </a:rPr>
                      <m:t>−5</m:t>
                    </m:r>
                  </m:oMath>
                </a14:m>
                <a:r>
                  <a:rPr lang="en-US" dirty="0"/>
                  <a:t>  </a:t>
                </a:r>
              </a:p>
              <a:p>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−6</m:t>
                        </m:r>
                        <m:r>
                          <a:rPr lang="en-US" b="0" i="1" smtClean="0">
                            <a:latin typeface="Cambria Math" panose="02040503050406030204" pitchFamily="18" charset="0"/>
                          </a:rPr>
                          <m:t>𝑥</m:t>
                        </m:r>
                        <m:r>
                          <a:rPr lang="en-US" b="0" i="1" smtClean="0">
                            <a:latin typeface="Cambria Math" panose="02040503050406030204" pitchFamily="18" charset="0"/>
                          </a:rPr>
                          <m:t>+9−9</m:t>
                        </m:r>
                      </m:e>
                    </m:d>
                    <m:r>
                      <a:rPr lang="en-US" b="0" i="1" smtClean="0">
                        <a:latin typeface="Cambria Math" panose="02040503050406030204" pitchFamily="18" charset="0"/>
                      </a:rPr>
                      <m:t>−5</m:t>
                    </m:r>
                  </m:oMath>
                </a14:m>
                <a:r>
                  <a:rPr lang="en-US" dirty="0"/>
                  <a:t>  </a:t>
                </a:r>
              </a:p>
              <a:p>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−6</m:t>
                        </m:r>
                        <m:r>
                          <a:rPr lang="en-US" b="0" i="1" smtClean="0">
                            <a:latin typeface="Cambria Math" panose="02040503050406030204" pitchFamily="18" charset="0"/>
                          </a:rPr>
                          <m:t>𝑥</m:t>
                        </m:r>
                        <m:r>
                          <a:rPr lang="en-US" b="0" i="1" smtClean="0">
                            <a:latin typeface="Cambria Math" panose="02040503050406030204" pitchFamily="18" charset="0"/>
                          </a:rPr>
                          <m:t>+9</m:t>
                        </m:r>
                      </m:e>
                    </m:d>
                    <m:r>
                      <a:rPr lang="en-US" b="0" i="1" smtClean="0">
                        <a:latin typeface="Cambria Math" panose="02040503050406030204" pitchFamily="18" charset="0"/>
                      </a:rPr>
                      <m:t>+9−5</m:t>
                    </m:r>
                  </m:oMath>
                </a14:m>
                <a:r>
                  <a:rPr lang="en-US" dirty="0"/>
                  <a:t>  </a:t>
                </a:r>
              </a:p>
              <a:p>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−3</m:t>
                            </m:r>
                          </m:e>
                        </m:d>
                      </m:e>
                      <m:sup>
                        <m:r>
                          <a:rPr lang="en-US" b="0" i="1" smtClean="0">
                            <a:latin typeface="Cambria Math" panose="02040503050406030204" pitchFamily="18" charset="0"/>
                          </a:rPr>
                          <m:t>2</m:t>
                        </m:r>
                      </m:sup>
                    </m:sSup>
                    <m:r>
                      <a:rPr lang="en-US" b="0" i="1" smtClean="0">
                        <a:latin typeface="Cambria Math" panose="02040503050406030204" pitchFamily="18" charset="0"/>
                      </a:rPr>
                      <m:t>+4</m:t>
                    </m:r>
                  </m:oMath>
                </a14:m>
                <a:r>
                  <a:rPr lang="en-US" dirty="0"/>
                  <a:t>  </a:t>
                </a:r>
              </a:p>
            </p:txBody>
          </p:sp>
        </mc:Choice>
        <mc:Fallback xmlns="">
          <p:sp>
            <p:nvSpPr>
              <p:cNvPr id="4" name="TextBox 3">
                <a:extLst>
                  <a:ext uri="{FF2B5EF4-FFF2-40B4-BE49-F238E27FC236}">
                    <a16:creationId xmlns:a16="http://schemas.microsoft.com/office/drawing/2014/main" id="{D76CF311-D66A-4CA9-B0F6-EDAF4CBEDA53}"/>
                  </a:ext>
                </a:extLst>
              </p:cNvPr>
              <p:cNvSpPr txBox="1">
                <a:spLocks noRot="1" noChangeAspect="1" noMove="1" noResize="1" noEditPoints="1" noAdjustHandles="1" noChangeArrowheads="1" noChangeShapeType="1" noTextEdit="1"/>
              </p:cNvSpPr>
              <p:nvPr/>
            </p:nvSpPr>
            <p:spPr>
              <a:xfrm>
                <a:off x="1159496" y="4105372"/>
                <a:ext cx="3431357" cy="1477328"/>
              </a:xfrm>
              <a:prstGeom prst="rect">
                <a:avLst/>
              </a:prstGeom>
              <a:blipFill>
                <a:blip r:embed="rId3"/>
                <a:stretch>
                  <a:fillRect b="-823"/>
                </a:stretch>
              </a:blipFill>
            </p:spPr>
            <p:txBody>
              <a:bodyPr/>
              <a:lstStyle/>
              <a:p>
                <a:r>
                  <a:rPr lang="en-US">
                    <a:noFill/>
                  </a:rPr>
                  <a:t> </a:t>
                </a:r>
              </a:p>
            </p:txBody>
          </p:sp>
        </mc:Fallback>
      </mc:AlternateContent>
      <p:pic>
        <p:nvPicPr>
          <p:cNvPr id="2050" name="Picture 2" descr="Image preview">
            <a:extLst>
              <a:ext uri="{FF2B5EF4-FFF2-40B4-BE49-F238E27FC236}">
                <a16:creationId xmlns:a16="http://schemas.microsoft.com/office/drawing/2014/main" id="{8458536C-E79B-46D0-871C-4B62082CFBF2}"/>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7483095" y="1835457"/>
            <a:ext cx="255981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9767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BD94F-65AB-4E88-A8BD-D145DA5B5D38}"/>
              </a:ext>
            </a:extLst>
          </p:cNvPr>
          <p:cNvSpPr>
            <a:spLocks noGrp="1"/>
          </p:cNvSpPr>
          <p:nvPr>
            <p:ph type="title"/>
          </p:nvPr>
        </p:nvSpPr>
        <p:spPr/>
        <p:txBody>
          <a:bodyPr/>
          <a:lstStyle/>
          <a:p>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93C416-9B1F-49A7-B102-090B45C3B84A}"/>
                  </a:ext>
                </a:extLst>
              </p:cNvPr>
              <p:cNvSpPr>
                <a:spLocks noGrp="1"/>
              </p:cNvSpPr>
              <p:nvPr>
                <p:ph idx="1"/>
              </p:nvPr>
            </p:nvSpPr>
            <p:spPr/>
            <p:txBody>
              <a:bodyPr/>
              <a:lstStyle/>
              <a:p>
                <a:pPr marL="0" indent="0">
                  <a:buNone/>
                </a:pPr>
                <a:r>
                  <a:rPr lang="en-US" sz="2200" dirty="0"/>
                  <a:t>For example, we might write any of the following:</a:t>
                </a:r>
              </a:p>
              <a:p>
                <a:pPr marL="0" indent="0">
                  <a:buNone/>
                </a:pPr>
                <a14:m>
                  <m:oMath xmlns:m="http://schemas.openxmlformats.org/officeDocument/2006/math">
                    <m:m>
                      <m:mPr>
                        <m:mcs>
                          <m:mc>
                            <m:mcPr>
                              <m:count m:val="1"/>
                              <m:mcJc m:val="center"/>
                            </m:mcPr>
                          </m:mc>
                        </m:mcs>
                        <m:ctrlPr>
                          <a:rPr lang="en-US" sz="1800" i="1" smtClean="0">
                            <a:latin typeface="Cambria Math" panose="02040503050406030204" pitchFamily="18" charset="0"/>
                          </a:rPr>
                        </m:ctrlPr>
                      </m:mPr>
                      <m:mr>
                        <m:e>
                          <m:func>
                            <m:funcPr>
                              <m:ctrlPr>
                                <a:rPr lang="en-US" sz="1800" b="0" i="1" smtClean="0">
                                  <a:latin typeface="Cambria Math" panose="02040503050406030204" pitchFamily="18" charset="0"/>
                                </a:rPr>
                              </m:ctrlPr>
                            </m:funcPr>
                            <m:fName>
                              <m:r>
                                <m:rPr>
                                  <m:sty m:val="p"/>
                                  <m:brk m:alnAt="7"/>
                                </m:rPr>
                                <a:rPr lang="en-US" sz="1800" b="0" i="0" smtClean="0">
                                  <a:latin typeface="Cambria Math" panose="02040503050406030204" pitchFamily="18" charset="0"/>
                                </a:rPr>
                                <m:t>l</m:t>
                              </m:r>
                              <m:r>
                                <m:rPr>
                                  <m:sty m:val="p"/>
                                </m:rPr>
                                <a:rPr lang="en-US" sz="1800" b="0" i="0" smtClean="0">
                                  <a:latin typeface="Cambria Math" panose="02040503050406030204" pitchFamily="18" charset="0"/>
                                </a:rPr>
                                <m:t>im</m:t>
                              </m:r>
                            </m:fName>
                            <m:e/>
                          </m:func>
                        </m:e>
                      </m:mr>
                      <m:mr>
                        <m:e>
                          <m:r>
                            <a:rPr lang="en-US" sz="1800" b="0" i="1" smtClean="0">
                              <a:latin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m:t>
                          </m:r>
                        </m:e>
                      </m:mr>
                    </m:m>
                    <m:r>
                      <a:rPr lang="en-US" sz="1800" b="0" i="1" smtClean="0">
                        <a:latin typeface="Cambria Math" panose="02040503050406030204" pitchFamily="18" charset="0"/>
                      </a:rPr>
                      <m:t>𝑓</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       </m:t>
                    </m:r>
                  </m:oMath>
                </a14:m>
                <a:r>
                  <a:rPr lang="en-US" sz="1800" dirty="0"/>
                  <a:t> or        </a:t>
                </a:r>
                <a14:m>
                  <m:oMath xmlns:m="http://schemas.openxmlformats.org/officeDocument/2006/math">
                    <m:m>
                      <m:mPr>
                        <m:mcs>
                          <m:mc>
                            <m:mcPr>
                              <m:count m:val="1"/>
                              <m:mcJc m:val="center"/>
                            </m:mcPr>
                          </m:mc>
                        </m:mcs>
                        <m:ctrlPr>
                          <a:rPr lang="en-US" sz="1800" i="1">
                            <a:latin typeface="Cambria Math" panose="02040503050406030204" pitchFamily="18" charset="0"/>
                          </a:rPr>
                        </m:ctrlPr>
                      </m:mPr>
                      <m:mr>
                        <m:e>
                          <m:func>
                            <m:funcPr>
                              <m:ctrlPr>
                                <a:rPr lang="en-US" sz="1800" i="1">
                                  <a:latin typeface="Cambria Math" panose="02040503050406030204" pitchFamily="18" charset="0"/>
                                </a:rPr>
                              </m:ctrlPr>
                            </m:funcPr>
                            <m:fName>
                              <m:r>
                                <m:rPr>
                                  <m:sty m:val="p"/>
                                  <m:brk m:alnAt="7"/>
                                </m:rPr>
                                <a:rPr lang="en-US" sz="1800">
                                  <a:latin typeface="Cambria Math" panose="02040503050406030204" pitchFamily="18" charset="0"/>
                                </a:rPr>
                                <m:t>l</m:t>
                              </m:r>
                              <m:r>
                                <m:rPr>
                                  <m:sty m:val="p"/>
                                </m:rPr>
                                <a:rPr lang="en-US" sz="1800">
                                  <a:latin typeface="Cambria Math" panose="02040503050406030204" pitchFamily="18" charset="0"/>
                                </a:rPr>
                                <m:t>im</m:t>
                              </m:r>
                            </m:fName>
                            <m:e/>
                          </m:func>
                        </m:e>
                      </m:mr>
                      <m:mr>
                        <m:e>
                          <m:r>
                            <a:rPr lang="en-US" sz="1800" i="1">
                              <a:latin typeface="Cambria Math" panose="02040503050406030204" pitchFamily="18" charset="0"/>
                            </a:rPr>
                            <m:t>𝑥</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m:t>
                          </m:r>
                        </m:e>
                      </m:mr>
                    </m:m>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e>
                    </m:d>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m:t>
                    </m:r>
                  </m:oMath>
                </a14:m>
                <a:r>
                  <a:rPr lang="en-US" sz="1800" dirty="0"/>
                  <a:t>        or        </a:t>
                </a:r>
                <a14:m>
                  <m:oMath xmlns:m="http://schemas.openxmlformats.org/officeDocument/2006/math">
                    <m:m>
                      <m:mPr>
                        <m:mcs>
                          <m:mc>
                            <m:mcPr>
                              <m:count m:val="1"/>
                              <m:mcJc m:val="center"/>
                            </m:mcPr>
                          </m:mc>
                        </m:mcs>
                        <m:ctrlPr>
                          <a:rPr lang="en-US" sz="1800" i="1">
                            <a:latin typeface="Cambria Math" panose="02040503050406030204" pitchFamily="18" charset="0"/>
                          </a:rPr>
                        </m:ctrlPr>
                      </m:mPr>
                      <m:mr>
                        <m:e>
                          <m:func>
                            <m:funcPr>
                              <m:ctrlPr>
                                <a:rPr lang="en-US" sz="1800" i="1">
                                  <a:latin typeface="Cambria Math" panose="02040503050406030204" pitchFamily="18" charset="0"/>
                                </a:rPr>
                              </m:ctrlPr>
                            </m:funcPr>
                            <m:fName>
                              <m:r>
                                <m:rPr>
                                  <m:sty m:val="p"/>
                                  <m:brk m:alnAt="7"/>
                                </m:rPr>
                                <a:rPr lang="en-US" sz="1800">
                                  <a:latin typeface="Cambria Math" panose="02040503050406030204" pitchFamily="18" charset="0"/>
                                </a:rPr>
                                <m:t>l</m:t>
                              </m:r>
                              <m:r>
                                <m:rPr>
                                  <m:sty m:val="p"/>
                                </m:rPr>
                                <a:rPr lang="en-US" sz="1800">
                                  <a:latin typeface="Cambria Math" panose="02040503050406030204" pitchFamily="18" charset="0"/>
                                </a:rPr>
                                <m:t>im</m:t>
                              </m:r>
                            </m:fName>
                            <m:e/>
                          </m:func>
                        </m:e>
                      </m:mr>
                      <m:mr>
                        <m:e>
                          <m:r>
                            <a:rPr lang="en-US" sz="1800" i="1">
                              <a:latin typeface="Cambria Math" panose="02040503050406030204" pitchFamily="18" charset="0"/>
                            </a:rPr>
                            <m:t>𝑥</m:t>
                          </m:r>
                          <m:r>
                            <a:rPr lang="en-US" sz="1800" i="1">
                              <a:latin typeface="Cambria Math" panose="02040503050406030204" pitchFamily="18" charset="0"/>
                              <a:ea typeface="Cambria Math" panose="02040503050406030204" pitchFamily="18" charset="0"/>
                            </a:rPr>
                            <m:t>→∞</m:t>
                          </m:r>
                        </m:e>
                      </m:mr>
                    </m:m>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e>
                    </m:d>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ea typeface="Cambria Math" panose="02040503050406030204" pitchFamily="18" charset="0"/>
                      </a:rPr>
                      <m:t>∞</m:t>
                    </m:r>
                  </m:oMath>
                </a14:m>
                <a:r>
                  <a:rPr lang="en-US" sz="1800" dirty="0"/>
                  <a:t>        or        </a:t>
                </a:r>
                <a14:m>
                  <m:oMath xmlns:m="http://schemas.openxmlformats.org/officeDocument/2006/math">
                    <m:m>
                      <m:mPr>
                        <m:mcs>
                          <m:mc>
                            <m:mcPr>
                              <m:count m:val="1"/>
                              <m:mcJc m:val="center"/>
                            </m:mcPr>
                          </m:mc>
                        </m:mcs>
                        <m:ctrlPr>
                          <a:rPr lang="en-US" sz="1800" i="1">
                            <a:latin typeface="Cambria Math" panose="02040503050406030204" pitchFamily="18" charset="0"/>
                          </a:rPr>
                        </m:ctrlPr>
                      </m:mPr>
                      <m:mr>
                        <m:e>
                          <m:func>
                            <m:funcPr>
                              <m:ctrlPr>
                                <a:rPr lang="en-US" sz="1800" i="1">
                                  <a:latin typeface="Cambria Math" panose="02040503050406030204" pitchFamily="18" charset="0"/>
                                </a:rPr>
                              </m:ctrlPr>
                            </m:funcPr>
                            <m:fName>
                              <m:r>
                                <m:rPr>
                                  <m:sty m:val="p"/>
                                  <m:brk m:alnAt="7"/>
                                </m:rPr>
                                <a:rPr lang="en-US" sz="1800">
                                  <a:latin typeface="Cambria Math" panose="02040503050406030204" pitchFamily="18" charset="0"/>
                                </a:rPr>
                                <m:t>l</m:t>
                              </m:r>
                              <m:r>
                                <m:rPr>
                                  <m:sty m:val="p"/>
                                </m:rPr>
                                <a:rPr lang="en-US" sz="1800">
                                  <a:latin typeface="Cambria Math" panose="02040503050406030204" pitchFamily="18" charset="0"/>
                                </a:rPr>
                                <m:t>im</m:t>
                              </m:r>
                            </m:fName>
                            <m:e/>
                          </m:func>
                        </m:e>
                      </m:mr>
                      <m:mr>
                        <m:e>
                          <m:r>
                            <a:rPr lang="en-US" sz="1800" i="1">
                              <a:latin typeface="Cambria Math" panose="02040503050406030204" pitchFamily="18" charset="0"/>
                            </a:rPr>
                            <m:t>𝑥</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m:t>
                          </m:r>
                        </m:e>
                      </m:mr>
                    </m:m>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e>
                    </m:d>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ea typeface="Cambria Math" panose="02040503050406030204" pitchFamily="18" charset="0"/>
                      </a:rPr>
                      <m:t>∞</m:t>
                    </m:r>
                  </m:oMath>
                </a14:m>
                <a:r>
                  <a:rPr lang="en-US" sz="1800" dirty="0"/>
                  <a:t> </a:t>
                </a:r>
              </a:p>
              <a:p>
                <a:pPr marL="0" indent="0">
                  <a:buNone/>
                </a:pPr>
                <a:endParaRPr lang="en-US" sz="1800" dirty="0"/>
              </a:p>
            </p:txBody>
          </p:sp>
        </mc:Choice>
        <mc:Fallback xmlns="">
          <p:sp>
            <p:nvSpPr>
              <p:cNvPr id="3" name="Content Placeholder 2">
                <a:extLst>
                  <a:ext uri="{FF2B5EF4-FFF2-40B4-BE49-F238E27FC236}">
                    <a16:creationId xmlns:a16="http://schemas.microsoft.com/office/drawing/2014/main" id="{EC93C416-9B1F-49A7-B102-090B45C3B84A}"/>
                  </a:ext>
                </a:extLst>
              </p:cNvPr>
              <p:cNvSpPr>
                <a:spLocks noGrp="1" noRot="1" noChangeAspect="1" noMove="1" noResize="1" noEditPoints="1" noAdjustHandles="1" noChangeArrowheads="1" noChangeShapeType="1" noTextEdit="1"/>
              </p:cNvSpPr>
              <p:nvPr>
                <p:ph idx="1"/>
              </p:nvPr>
            </p:nvSpPr>
            <p:spPr>
              <a:blipFill>
                <a:blip r:embed="rId2"/>
                <a:stretch>
                  <a:fillRect l="-754" t="-1681"/>
                </a:stretch>
              </a:blipFill>
            </p:spPr>
            <p:txBody>
              <a:bodyPr/>
              <a:lstStyle/>
              <a:p>
                <a:r>
                  <a:rPr lang="en-US">
                    <a:noFill/>
                  </a:rPr>
                  <a:t> </a:t>
                </a:r>
              </a:p>
            </p:txBody>
          </p:sp>
        </mc:Fallback>
      </mc:AlternateContent>
    </p:spTree>
    <p:extLst>
      <p:ext uri="{BB962C8B-B14F-4D97-AF65-F5344CB8AC3E}">
        <p14:creationId xmlns:p14="http://schemas.microsoft.com/office/powerpoint/2010/main" val="37554231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BD94F-65AB-4E88-A8BD-D145DA5B5D38}"/>
              </a:ext>
            </a:extLst>
          </p:cNvPr>
          <p:cNvSpPr>
            <a:spLocks noGrp="1"/>
          </p:cNvSpPr>
          <p:nvPr>
            <p:ph type="title"/>
          </p:nvPr>
        </p:nvSpPr>
        <p:spPr/>
        <p:txBody>
          <a:bodyPr/>
          <a:lstStyle/>
          <a:p>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93C416-9B1F-49A7-B102-090B45C3B84A}"/>
                  </a:ext>
                </a:extLst>
              </p:cNvPr>
              <p:cNvSpPr>
                <a:spLocks noGrp="1"/>
              </p:cNvSpPr>
              <p:nvPr>
                <p:ph idx="1"/>
              </p:nvPr>
            </p:nvSpPr>
            <p:spPr/>
            <p:txBody>
              <a:bodyPr/>
              <a:lstStyle/>
              <a:p>
                <a:pPr marL="0" indent="0">
                  <a:buNone/>
                </a:pPr>
                <a:r>
                  <a:rPr lang="en-US" sz="2200" dirty="0"/>
                  <a:t>For example, we might write any of the following:</a:t>
                </a:r>
              </a:p>
              <a:p>
                <a:pPr marL="0" indent="0">
                  <a:buNone/>
                </a:pPr>
                <a14:m>
                  <m:oMath xmlns:m="http://schemas.openxmlformats.org/officeDocument/2006/math">
                    <m:m>
                      <m:mPr>
                        <m:mcs>
                          <m:mc>
                            <m:mcPr>
                              <m:count m:val="1"/>
                              <m:mcJc m:val="center"/>
                            </m:mcPr>
                          </m:mc>
                        </m:mcs>
                        <m:ctrlPr>
                          <a:rPr lang="en-US" sz="1800" i="1" smtClean="0">
                            <a:latin typeface="Cambria Math" panose="02040503050406030204" pitchFamily="18" charset="0"/>
                          </a:rPr>
                        </m:ctrlPr>
                      </m:mPr>
                      <m:mr>
                        <m:e>
                          <m:func>
                            <m:funcPr>
                              <m:ctrlPr>
                                <a:rPr lang="en-US" sz="1800" b="0" i="1" smtClean="0">
                                  <a:latin typeface="Cambria Math" panose="02040503050406030204" pitchFamily="18" charset="0"/>
                                </a:rPr>
                              </m:ctrlPr>
                            </m:funcPr>
                            <m:fName>
                              <m:r>
                                <m:rPr>
                                  <m:sty m:val="p"/>
                                  <m:brk m:alnAt="7"/>
                                </m:rPr>
                                <a:rPr lang="en-US" sz="1800" b="0" i="0" smtClean="0">
                                  <a:latin typeface="Cambria Math" panose="02040503050406030204" pitchFamily="18" charset="0"/>
                                </a:rPr>
                                <m:t>l</m:t>
                              </m:r>
                              <m:r>
                                <m:rPr>
                                  <m:sty m:val="p"/>
                                </m:rPr>
                                <a:rPr lang="en-US" sz="1800" b="0" i="0" smtClean="0">
                                  <a:latin typeface="Cambria Math" panose="02040503050406030204" pitchFamily="18" charset="0"/>
                                </a:rPr>
                                <m:t>im</m:t>
                              </m:r>
                            </m:fName>
                            <m:e/>
                          </m:func>
                        </m:e>
                      </m:mr>
                      <m:mr>
                        <m:e>
                          <m:r>
                            <a:rPr lang="en-US" sz="1800" b="0" i="1" smtClean="0">
                              <a:latin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m:t>
                          </m:r>
                        </m:e>
                      </m:mr>
                    </m:m>
                    <m:r>
                      <a:rPr lang="en-US" sz="1800" b="0" i="1" smtClean="0">
                        <a:latin typeface="Cambria Math" panose="02040503050406030204" pitchFamily="18" charset="0"/>
                      </a:rPr>
                      <m:t>𝑓</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       </m:t>
                    </m:r>
                  </m:oMath>
                </a14:m>
                <a:r>
                  <a:rPr lang="en-US" sz="1800" dirty="0"/>
                  <a:t> or        </a:t>
                </a:r>
                <a14:m>
                  <m:oMath xmlns:m="http://schemas.openxmlformats.org/officeDocument/2006/math">
                    <m:m>
                      <m:mPr>
                        <m:mcs>
                          <m:mc>
                            <m:mcPr>
                              <m:count m:val="1"/>
                              <m:mcJc m:val="center"/>
                            </m:mcPr>
                          </m:mc>
                        </m:mcs>
                        <m:ctrlPr>
                          <a:rPr lang="en-US" sz="1800" i="1">
                            <a:latin typeface="Cambria Math" panose="02040503050406030204" pitchFamily="18" charset="0"/>
                          </a:rPr>
                        </m:ctrlPr>
                      </m:mPr>
                      <m:mr>
                        <m:e>
                          <m:func>
                            <m:funcPr>
                              <m:ctrlPr>
                                <a:rPr lang="en-US" sz="1800" i="1">
                                  <a:latin typeface="Cambria Math" panose="02040503050406030204" pitchFamily="18" charset="0"/>
                                </a:rPr>
                              </m:ctrlPr>
                            </m:funcPr>
                            <m:fName>
                              <m:r>
                                <m:rPr>
                                  <m:sty m:val="p"/>
                                  <m:brk m:alnAt="7"/>
                                </m:rPr>
                                <a:rPr lang="en-US" sz="1800">
                                  <a:latin typeface="Cambria Math" panose="02040503050406030204" pitchFamily="18" charset="0"/>
                                </a:rPr>
                                <m:t>l</m:t>
                              </m:r>
                              <m:r>
                                <m:rPr>
                                  <m:sty m:val="p"/>
                                </m:rPr>
                                <a:rPr lang="en-US" sz="1800">
                                  <a:latin typeface="Cambria Math" panose="02040503050406030204" pitchFamily="18" charset="0"/>
                                </a:rPr>
                                <m:t>im</m:t>
                              </m:r>
                            </m:fName>
                            <m:e/>
                          </m:func>
                        </m:e>
                      </m:mr>
                      <m:mr>
                        <m:e>
                          <m:r>
                            <a:rPr lang="en-US" sz="1800" i="1">
                              <a:latin typeface="Cambria Math" panose="02040503050406030204" pitchFamily="18" charset="0"/>
                            </a:rPr>
                            <m:t>𝑥</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m:t>
                          </m:r>
                        </m:e>
                      </m:mr>
                    </m:m>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e>
                    </m:d>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m:t>
                    </m:r>
                  </m:oMath>
                </a14:m>
                <a:r>
                  <a:rPr lang="en-US" sz="1800" dirty="0"/>
                  <a:t>        or        </a:t>
                </a:r>
                <a14:m>
                  <m:oMath xmlns:m="http://schemas.openxmlformats.org/officeDocument/2006/math">
                    <m:m>
                      <m:mPr>
                        <m:mcs>
                          <m:mc>
                            <m:mcPr>
                              <m:count m:val="1"/>
                              <m:mcJc m:val="center"/>
                            </m:mcPr>
                          </m:mc>
                        </m:mcs>
                        <m:ctrlPr>
                          <a:rPr lang="en-US" sz="1800" i="1">
                            <a:latin typeface="Cambria Math" panose="02040503050406030204" pitchFamily="18" charset="0"/>
                          </a:rPr>
                        </m:ctrlPr>
                      </m:mPr>
                      <m:mr>
                        <m:e>
                          <m:func>
                            <m:funcPr>
                              <m:ctrlPr>
                                <a:rPr lang="en-US" sz="1800" i="1">
                                  <a:latin typeface="Cambria Math" panose="02040503050406030204" pitchFamily="18" charset="0"/>
                                </a:rPr>
                              </m:ctrlPr>
                            </m:funcPr>
                            <m:fName>
                              <m:r>
                                <m:rPr>
                                  <m:sty m:val="p"/>
                                  <m:brk m:alnAt="7"/>
                                </m:rPr>
                                <a:rPr lang="en-US" sz="1800">
                                  <a:latin typeface="Cambria Math" panose="02040503050406030204" pitchFamily="18" charset="0"/>
                                </a:rPr>
                                <m:t>l</m:t>
                              </m:r>
                              <m:r>
                                <m:rPr>
                                  <m:sty m:val="p"/>
                                </m:rPr>
                                <a:rPr lang="en-US" sz="1800">
                                  <a:latin typeface="Cambria Math" panose="02040503050406030204" pitchFamily="18" charset="0"/>
                                </a:rPr>
                                <m:t>im</m:t>
                              </m:r>
                            </m:fName>
                            <m:e/>
                          </m:func>
                        </m:e>
                      </m:mr>
                      <m:mr>
                        <m:e>
                          <m:r>
                            <a:rPr lang="en-US" sz="1800" i="1">
                              <a:latin typeface="Cambria Math" panose="02040503050406030204" pitchFamily="18" charset="0"/>
                            </a:rPr>
                            <m:t>𝑥</m:t>
                          </m:r>
                          <m:r>
                            <a:rPr lang="en-US" sz="1800" i="1">
                              <a:latin typeface="Cambria Math" panose="02040503050406030204" pitchFamily="18" charset="0"/>
                              <a:ea typeface="Cambria Math" panose="02040503050406030204" pitchFamily="18" charset="0"/>
                            </a:rPr>
                            <m:t>→∞</m:t>
                          </m:r>
                        </m:e>
                      </m:mr>
                    </m:m>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e>
                    </m:d>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ea typeface="Cambria Math" panose="02040503050406030204" pitchFamily="18" charset="0"/>
                      </a:rPr>
                      <m:t>∞</m:t>
                    </m:r>
                  </m:oMath>
                </a14:m>
                <a:r>
                  <a:rPr lang="en-US" sz="1800" dirty="0"/>
                  <a:t>        or        </a:t>
                </a:r>
                <a14:m>
                  <m:oMath xmlns:m="http://schemas.openxmlformats.org/officeDocument/2006/math">
                    <m:m>
                      <m:mPr>
                        <m:mcs>
                          <m:mc>
                            <m:mcPr>
                              <m:count m:val="1"/>
                              <m:mcJc m:val="center"/>
                            </m:mcPr>
                          </m:mc>
                        </m:mcs>
                        <m:ctrlPr>
                          <a:rPr lang="en-US" sz="1800" i="1">
                            <a:latin typeface="Cambria Math" panose="02040503050406030204" pitchFamily="18" charset="0"/>
                          </a:rPr>
                        </m:ctrlPr>
                      </m:mPr>
                      <m:mr>
                        <m:e>
                          <m:func>
                            <m:funcPr>
                              <m:ctrlPr>
                                <a:rPr lang="en-US" sz="1800" i="1">
                                  <a:latin typeface="Cambria Math" panose="02040503050406030204" pitchFamily="18" charset="0"/>
                                </a:rPr>
                              </m:ctrlPr>
                            </m:funcPr>
                            <m:fName>
                              <m:r>
                                <m:rPr>
                                  <m:sty m:val="p"/>
                                  <m:brk m:alnAt="7"/>
                                </m:rPr>
                                <a:rPr lang="en-US" sz="1800">
                                  <a:latin typeface="Cambria Math" panose="02040503050406030204" pitchFamily="18" charset="0"/>
                                </a:rPr>
                                <m:t>l</m:t>
                              </m:r>
                              <m:r>
                                <m:rPr>
                                  <m:sty m:val="p"/>
                                </m:rPr>
                                <a:rPr lang="en-US" sz="1800">
                                  <a:latin typeface="Cambria Math" panose="02040503050406030204" pitchFamily="18" charset="0"/>
                                </a:rPr>
                                <m:t>im</m:t>
                              </m:r>
                            </m:fName>
                            <m:e/>
                          </m:func>
                        </m:e>
                      </m:mr>
                      <m:mr>
                        <m:e>
                          <m:r>
                            <a:rPr lang="en-US" sz="1800" i="1">
                              <a:latin typeface="Cambria Math" panose="02040503050406030204" pitchFamily="18" charset="0"/>
                            </a:rPr>
                            <m:t>𝑥</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m:t>
                          </m:r>
                        </m:e>
                      </m:mr>
                    </m:m>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e>
                    </m:d>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ea typeface="Cambria Math" panose="02040503050406030204" pitchFamily="18" charset="0"/>
                      </a:rPr>
                      <m:t>∞</m:t>
                    </m:r>
                  </m:oMath>
                </a14:m>
                <a:r>
                  <a:rPr lang="en-US" sz="1800" dirty="0"/>
                  <a:t> </a:t>
                </a:r>
              </a:p>
              <a:p>
                <a:pPr marL="0" indent="0">
                  <a:buNone/>
                </a:pPr>
                <a:endParaRPr lang="en-US" sz="1800" dirty="0"/>
              </a:p>
              <a:p>
                <a:pPr marL="0" indent="0">
                  <a:buNone/>
                </a:pPr>
                <a:r>
                  <a:rPr lang="en-US" sz="2200" dirty="0"/>
                  <a:t>Or, we might write any of the following</a:t>
                </a:r>
              </a:p>
              <a:p>
                <a:pPr marL="0" indent="0">
                  <a:buNone/>
                </a:pPr>
                <a14:m>
                  <m:oMath xmlns:m="http://schemas.openxmlformats.org/officeDocument/2006/math">
                    <m:m>
                      <m:mPr>
                        <m:mcs>
                          <m:mc>
                            <m:mcPr>
                              <m:count m:val="1"/>
                              <m:mcJc m:val="center"/>
                            </m:mcPr>
                          </m:mc>
                        </m:mcs>
                        <m:ctrlPr>
                          <a:rPr lang="en-US" sz="1800" i="1">
                            <a:latin typeface="Cambria Math" panose="02040503050406030204" pitchFamily="18" charset="0"/>
                          </a:rPr>
                        </m:ctrlPr>
                      </m:mPr>
                      <m:mr>
                        <m:e>
                          <m:func>
                            <m:funcPr>
                              <m:ctrlPr>
                                <a:rPr lang="en-US" sz="1800" i="1">
                                  <a:latin typeface="Cambria Math" panose="02040503050406030204" pitchFamily="18" charset="0"/>
                                </a:rPr>
                              </m:ctrlPr>
                            </m:funcPr>
                            <m:fName>
                              <m:r>
                                <m:rPr>
                                  <m:sty m:val="p"/>
                                  <m:brk m:alnAt="7"/>
                                </m:rPr>
                                <a:rPr lang="en-US" sz="1800">
                                  <a:latin typeface="Cambria Math" panose="02040503050406030204" pitchFamily="18" charset="0"/>
                                </a:rPr>
                                <m:t>l</m:t>
                              </m:r>
                              <m:r>
                                <m:rPr>
                                  <m:sty m:val="p"/>
                                </m:rPr>
                                <a:rPr lang="en-US" sz="1800">
                                  <a:latin typeface="Cambria Math" panose="02040503050406030204" pitchFamily="18" charset="0"/>
                                </a:rPr>
                                <m:t>im</m:t>
                              </m:r>
                            </m:fName>
                            <m:e/>
                          </m:func>
                        </m:e>
                      </m:mr>
                      <m:mr>
                        <m:e>
                          <m:r>
                            <a:rPr lang="en-US" sz="1800" i="1">
                              <a:latin typeface="Cambria Math" panose="02040503050406030204" pitchFamily="18" charset="0"/>
                            </a:rPr>
                            <m:t>𝑥</m:t>
                          </m:r>
                          <m:r>
                            <a:rPr lang="en-US" sz="1800" i="1">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4</m:t>
                              </m:r>
                            </m:e>
                            <m:sup>
                              <m:r>
                                <a:rPr lang="en-US" sz="1800" b="0" i="1" smtClean="0">
                                  <a:latin typeface="Cambria Math" panose="02040503050406030204" pitchFamily="18" charset="0"/>
                                  <a:ea typeface="Cambria Math" panose="02040503050406030204" pitchFamily="18" charset="0"/>
                                </a:rPr>
                                <m:t>+</m:t>
                              </m:r>
                            </m:sup>
                          </m:sSup>
                        </m:e>
                      </m:mr>
                    </m:m>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e>
                    </m:d>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       </m:t>
                    </m:r>
                  </m:oMath>
                </a14:m>
                <a:r>
                  <a:rPr lang="en-US" sz="1800" dirty="0"/>
                  <a:t> or        </a:t>
                </a:r>
                <a14:m>
                  <m:oMath xmlns:m="http://schemas.openxmlformats.org/officeDocument/2006/math">
                    <m:m>
                      <m:mPr>
                        <m:mcs>
                          <m:mc>
                            <m:mcPr>
                              <m:count m:val="1"/>
                              <m:mcJc m:val="center"/>
                            </m:mcPr>
                          </m:mc>
                        </m:mcs>
                        <m:ctrlPr>
                          <a:rPr lang="en-US" sz="1800" i="1">
                            <a:latin typeface="Cambria Math" panose="02040503050406030204" pitchFamily="18" charset="0"/>
                          </a:rPr>
                        </m:ctrlPr>
                      </m:mPr>
                      <m:mr>
                        <m:e>
                          <m:func>
                            <m:funcPr>
                              <m:ctrlPr>
                                <a:rPr lang="en-US" sz="1800" i="1">
                                  <a:latin typeface="Cambria Math" panose="02040503050406030204" pitchFamily="18" charset="0"/>
                                </a:rPr>
                              </m:ctrlPr>
                            </m:funcPr>
                            <m:fName>
                              <m:r>
                                <m:rPr>
                                  <m:sty m:val="p"/>
                                  <m:brk m:alnAt="7"/>
                                </m:rPr>
                                <a:rPr lang="en-US" sz="1800">
                                  <a:latin typeface="Cambria Math" panose="02040503050406030204" pitchFamily="18" charset="0"/>
                                </a:rPr>
                                <m:t>l</m:t>
                              </m:r>
                              <m:r>
                                <m:rPr>
                                  <m:sty m:val="p"/>
                                </m:rPr>
                                <a:rPr lang="en-US" sz="1800">
                                  <a:latin typeface="Cambria Math" panose="02040503050406030204" pitchFamily="18" charset="0"/>
                                </a:rPr>
                                <m:t>im</m:t>
                              </m:r>
                            </m:fName>
                            <m:e/>
                          </m:func>
                        </m:e>
                      </m:mr>
                      <m:mr>
                        <m:e>
                          <m:r>
                            <a:rPr lang="en-US" sz="1800" i="1">
                              <a:latin typeface="Cambria Math" panose="02040503050406030204" pitchFamily="18" charset="0"/>
                            </a:rPr>
                            <m:t>𝑥</m:t>
                          </m:r>
                          <m:r>
                            <a:rPr lang="en-US" sz="1800" i="1">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4</m:t>
                              </m:r>
                            </m:e>
                            <m:sup>
                              <m:r>
                                <a:rPr lang="en-US" sz="1800" b="0" i="1" smtClean="0">
                                  <a:latin typeface="Cambria Math" panose="02040503050406030204" pitchFamily="18" charset="0"/>
                                  <a:ea typeface="Cambria Math" panose="02040503050406030204" pitchFamily="18" charset="0"/>
                                </a:rPr>
                                <m:t>−</m:t>
                              </m:r>
                            </m:sup>
                          </m:sSup>
                        </m:e>
                      </m:mr>
                    </m:m>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e>
                    </m:d>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m:t>
                    </m:r>
                  </m:oMath>
                </a14:m>
                <a:r>
                  <a:rPr lang="en-US" sz="1800" dirty="0"/>
                  <a:t>        or        </a:t>
                </a:r>
                <a14:m>
                  <m:oMath xmlns:m="http://schemas.openxmlformats.org/officeDocument/2006/math">
                    <m:m>
                      <m:mPr>
                        <m:mcs>
                          <m:mc>
                            <m:mcPr>
                              <m:count m:val="1"/>
                              <m:mcJc m:val="center"/>
                            </m:mcPr>
                          </m:mc>
                        </m:mcs>
                        <m:ctrlPr>
                          <a:rPr lang="en-US" sz="1800" i="1">
                            <a:latin typeface="Cambria Math" panose="02040503050406030204" pitchFamily="18" charset="0"/>
                          </a:rPr>
                        </m:ctrlPr>
                      </m:mPr>
                      <m:mr>
                        <m:e>
                          <m:func>
                            <m:funcPr>
                              <m:ctrlPr>
                                <a:rPr lang="en-US" sz="1800" i="1">
                                  <a:latin typeface="Cambria Math" panose="02040503050406030204" pitchFamily="18" charset="0"/>
                                </a:rPr>
                              </m:ctrlPr>
                            </m:funcPr>
                            <m:fName>
                              <m:r>
                                <m:rPr>
                                  <m:sty m:val="p"/>
                                  <m:brk m:alnAt="7"/>
                                </m:rPr>
                                <a:rPr lang="en-US" sz="1800">
                                  <a:latin typeface="Cambria Math" panose="02040503050406030204" pitchFamily="18" charset="0"/>
                                </a:rPr>
                                <m:t>l</m:t>
                              </m:r>
                              <m:r>
                                <m:rPr>
                                  <m:sty m:val="p"/>
                                </m:rPr>
                                <a:rPr lang="en-US" sz="1800">
                                  <a:latin typeface="Cambria Math" panose="02040503050406030204" pitchFamily="18" charset="0"/>
                                </a:rPr>
                                <m:t>im</m:t>
                              </m:r>
                            </m:fName>
                            <m:e/>
                          </m:func>
                        </m:e>
                      </m:mr>
                      <m:mr>
                        <m:e>
                          <m:r>
                            <a:rPr lang="en-US" sz="1800" i="1">
                              <a:latin typeface="Cambria Math" panose="02040503050406030204" pitchFamily="18" charset="0"/>
                            </a:rPr>
                            <m:t>𝑥</m:t>
                          </m:r>
                          <m:r>
                            <a:rPr lang="en-US" sz="1800" i="1">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4</m:t>
                              </m:r>
                            </m:e>
                            <m:sup>
                              <m:r>
                                <a:rPr lang="en-US" sz="1800" b="0" i="1" smtClean="0">
                                  <a:latin typeface="Cambria Math" panose="02040503050406030204" pitchFamily="18" charset="0"/>
                                  <a:ea typeface="Cambria Math" panose="02040503050406030204" pitchFamily="18" charset="0"/>
                                </a:rPr>
                                <m:t>+</m:t>
                              </m:r>
                            </m:sup>
                          </m:sSup>
                        </m:e>
                      </m:mr>
                    </m:m>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e>
                    </m:d>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m:t>
                    </m:r>
                  </m:oMath>
                </a14:m>
                <a:r>
                  <a:rPr lang="en-US" sz="1800" dirty="0"/>
                  <a:t>        or        </a:t>
                </a:r>
                <a14:m>
                  <m:oMath xmlns:m="http://schemas.openxmlformats.org/officeDocument/2006/math">
                    <m:m>
                      <m:mPr>
                        <m:mcs>
                          <m:mc>
                            <m:mcPr>
                              <m:count m:val="1"/>
                              <m:mcJc m:val="center"/>
                            </m:mcPr>
                          </m:mc>
                        </m:mcs>
                        <m:ctrlPr>
                          <a:rPr lang="en-US" sz="1800" i="1">
                            <a:latin typeface="Cambria Math" panose="02040503050406030204" pitchFamily="18" charset="0"/>
                          </a:rPr>
                        </m:ctrlPr>
                      </m:mPr>
                      <m:mr>
                        <m:e>
                          <m:func>
                            <m:funcPr>
                              <m:ctrlPr>
                                <a:rPr lang="en-US" sz="1800" i="1">
                                  <a:latin typeface="Cambria Math" panose="02040503050406030204" pitchFamily="18" charset="0"/>
                                </a:rPr>
                              </m:ctrlPr>
                            </m:funcPr>
                            <m:fName>
                              <m:r>
                                <m:rPr>
                                  <m:sty m:val="p"/>
                                  <m:brk m:alnAt="7"/>
                                </m:rPr>
                                <a:rPr lang="en-US" sz="1800">
                                  <a:latin typeface="Cambria Math" panose="02040503050406030204" pitchFamily="18" charset="0"/>
                                </a:rPr>
                                <m:t>l</m:t>
                              </m:r>
                              <m:r>
                                <m:rPr>
                                  <m:sty m:val="p"/>
                                </m:rPr>
                                <a:rPr lang="en-US" sz="1800">
                                  <a:latin typeface="Cambria Math" panose="02040503050406030204" pitchFamily="18" charset="0"/>
                                </a:rPr>
                                <m:t>im</m:t>
                              </m:r>
                            </m:fName>
                            <m:e/>
                          </m:func>
                        </m:e>
                      </m:mr>
                      <m:mr>
                        <m:e>
                          <m:r>
                            <a:rPr lang="en-US" sz="1800" i="1">
                              <a:latin typeface="Cambria Math" panose="02040503050406030204" pitchFamily="18" charset="0"/>
                            </a:rPr>
                            <m:t>𝑥</m:t>
                          </m:r>
                          <m:r>
                            <a:rPr lang="en-US" sz="1800" i="1">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4</m:t>
                              </m:r>
                            </m:e>
                            <m:sup>
                              <m:r>
                                <a:rPr lang="en-US" sz="1800" b="0" i="1" smtClean="0">
                                  <a:latin typeface="Cambria Math" panose="02040503050406030204" pitchFamily="18" charset="0"/>
                                  <a:ea typeface="Cambria Math" panose="02040503050406030204" pitchFamily="18" charset="0"/>
                                </a:rPr>
                                <m:t>−</m:t>
                              </m:r>
                            </m:sup>
                          </m:sSup>
                        </m:e>
                      </m:mr>
                    </m:m>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e>
                    </m:d>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m:t>
                    </m:r>
                  </m:oMath>
                </a14:m>
                <a:r>
                  <a:rPr lang="en-US" sz="1800" dirty="0"/>
                  <a:t> </a:t>
                </a:r>
              </a:p>
              <a:p>
                <a:pPr marL="0" indent="0">
                  <a:buNone/>
                </a:pPr>
                <a:endParaRPr lang="en-US" sz="1800" dirty="0"/>
              </a:p>
            </p:txBody>
          </p:sp>
        </mc:Choice>
        <mc:Fallback xmlns="">
          <p:sp>
            <p:nvSpPr>
              <p:cNvPr id="3" name="Content Placeholder 2">
                <a:extLst>
                  <a:ext uri="{FF2B5EF4-FFF2-40B4-BE49-F238E27FC236}">
                    <a16:creationId xmlns:a16="http://schemas.microsoft.com/office/drawing/2014/main" id="{EC93C416-9B1F-49A7-B102-090B45C3B84A}"/>
                  </a:ext>
                </a:extLst>
              </p:cNvPr>
              <p:cNvSpPr>
                <a:spLocks noGrp="1" noRot="1" noChangeAspect="1" noMove="1" noResize="1" noEditPoints="1" noAdjustHandles="1" noChangeArrowheads="1" noChangeShapeType="1" noTextEdit="1"/>
              </p:cNvSpPr>
              <p:nvPr>
                <p:ph idx="1"/>
              </p:nvPr>
            </p:nvSpPr>
            <p:spPr>
              <a:blipFill>
                <a:blip r:embed="rId2"/>
                <a:stretch>
                  <a:fillRect l="-754" t="-1681"/>
                </a:stretch>
              </a:blipFill>
            </p:spPr>
            <p:txBody>
              <a:bodyPr/>
              <a:lstStyle/>
              <a:p>
                <a:r>
                  <a:rPr lang="en-US">
                    <a:noFill/>
                  </a:rPr>
                  <a:t> </a:t>
                </a:r>
              </a:p>
            </p:txBody>
          </p:sp>
        </mc:Fallback>
      </mc:AlternateContent>
    </p:spTree>
    <p:extLst>
      <p:ext uri="{BB962C8B-B14F-4D97-AF65-F5344CB8AC3E}">
        <p14:creationId xmlns:p14="http://schemas.microsoft.com/office/powerpoint/2010/main" val="5133177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BD94F-65AB-4E88-A8BD-D145DA5B5D38}"/>
              </a:ext>
            </a:extLst>
          </p:cNvPr>
          <p:cNvSpPr>
            <a:spLocks noGrp="1"/>
          </p:cNvSpPr>
          <p:nvPr>
            <p:ph type="title"/>
          </p:nvPr>
        </p:nvSpPr>
        <p:spPr/>
        <p:txBody>
          <a:bodyPr/>
          <a:lstStyle/>
          <a:p>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93C416-9B1F-49A7-B102-090B45C3B84A}"/>
                  </a:ext>
                </a:extLst>
              </p:cNvPr>
              <p:cNvSpPr>
                <a:spLocks noGrp="1"/>
              </p:cNvSpPr>
              <p:nvPr>
                <p:ph idx="1"/>
              </p:nvPr>
            </p:nvSpPr>
            <p:spPr/>
            <p:txBody>
              <a:bodyPr/>
              <a:lstStyle/>
              <a:p>
                <a:pPr marL="0" indent="0">
                  <a:buNone/>
                </a:pPr>
                <a:r>
                  <a:rPr lang="en-US" sz="2200" dirty="0"/>
                  <a:t>For example, we might write any of the following:</a:t>
                </a:r>
              </a:p>
              <a:p>
                <a:pPr marL="0" indent="0">
                  <a:buNone/>
                </a:pPr>
                <a14:m>
                  <m:oMath xmlns:m="http://schemas.openxmlformats.org/officeDocument/2006/math">
                    <m:m>
                      <m:mPr>
                        <m:mcs>
                          <m:mc>
                            <m:mcPr>
                              <m:count m:val="1"/>
                              <m:mcJc m:val="center"/>
                            </m:mcPr>
                          </m:mc>
                        </m:mcs>
                        <m:ctrlPr>
                          <a:rPr lang="en-US" sz="1800" i="1" smtClean="0">
                            <a:latin typeface="Cambria Math" panose="02040503050406030204" pitchFamily="18" charset="0"/>
                          </a:rPr>
                        </m:ctrlPr>
                      </m:mPr>
                      <m:mr>
                        <m:e>
                          <m:func>
                            <m:funcPr>
                              <m:ctrlPr>
                                <a:rPr lang="en-US" sz="1800" b="0" i="1" smtClean="0">
                                  <a:latin typeface="Cambria Math" panose="02040503050406030204" pitchFamily="18" charset="0"/>
                                </a:rPr>
                              </m:ctrlPr>
                            </m:funcPr>
                            <m:fName>
                              <m:r>
                                <m:rPr>
                                  <m:sty m:val="p"/>
                                  <m:brk m:alnAt="7"/>
                                </m:rPr>
                                <a:rPr lang="en-US" sz="1800" b="0" i="0" smtClean="0">
                                  <a:latin typeface="Cambria Math" panose="02040503050406030204" pitchFamily="18" charset="0"/>
                                </a:rPr>
                                <m:t>l</m:t>
                              </m:r>
                              <m:r>
                                <m:rPr>
                                  <m:sty m:val="p"/>
                                </m:rPr>
                                <a:rPr lang="en-US" sz="1800" b="0" i="0" smtClean="0">
                                  <a:latin typeface="Cambria Math" panose="02040503050406030204" pitchFamily="18" charset="0"/>
                                </a:rPr>
                                <m:t>im</m:t>
                              </m:r>
                            </m:fName>
                            <m:e/>
                          </m:func>
                        </m:e>
                      </m:mr>
                      <m:mr>
                        <m:e>
                          <m:r>
                            <a:rPr lang="en-US" sz="1800" b="0" i="1" smtClean="0">
                              <a:latin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m:t>
                          </m:r>
                        </m:e>
                      </m:mr>
                    </m:m>
                    <m:r>
                      <a:rPr lang="en-US" sz="1800" b="0" i="1" smtClean="0">
                        <a:latin typeface="Cambria Math" panose="02040503050406030204" pitchFamily="18" charset="0"/>
                      </a:rPr>
                      <m:t>𝑓</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       </m:t>
                    </m:r>
                  </m:oMath>
                </a14:m>
                <a:r>
                  <a:rPr lang="en-US" sz="1800" dirty="0"/>
                  <a:t> or        </a:t>
                </a:r>
                <a14:m>
                  <m:oMath xmlns:m="http://schemas.openxmlformats.org/officeDocument/2006/math">
                    <m:m>
                      <m:mPr>
                        <m:mcs>
                          <m:mc>
                            <m:mcPr>
                              <m:count m:val="1"/>
                              <m:mcJc m:val="center"/>
                            </m:mcPr>
                          </m:mc>
                        </m:mcs>
                        <m:ctrlPr>
                          <a:rPr lang="en-US" sz="1800" i="1">
                            <a:latin typeface="Cambria Math" panose="02040503050406030204" pitchFamily="18" charset="0"/>
                          </a:rPr>
                        </m:ctrlPr>
                      </m:mPr>
                      <m:mr>
                        <m:e>
                          <m:func>
                            <m:funcPr>
                              <m:ctrlPr>
                                <a:rPr lang="en-US" sz="1800" i="1">
                                  <a:latin typeface="Cambria Math" panose="02040503050406030204" pitchFamily="18" charset="0"/>
                                </a:rPr>
                              </m:ctrlPr>
                            </m:funcPr>
                            <m:fName>
                              <m:r>
                                <m:rPr>
                                  <m:sty m:val="p"/>
                                  <m:brk m:alnAt="7"/>
                                </m:rPr>
                                <a:rPr lang="en-US" sz="1800">
                                  <a:latin typeface="Cambria Math" panose="02040503050406030204" pitchFamily="18" charset="0"/>
                                </a:rPr>
                                <m:t>l</m:t>
                              </m:r>
                              <m:r>
                                <m:rPr>
                                  <m:sty m:val="p"/>
                                </m:rPr>
                                <a:rPr lang="en-US" sz="1800">
                                  <a:latin typeface="Cambria Math" panose="02040503050406030204" pitchFamily="18" charset="0"/>
                                </a:rPr>
                                <m:t>im</m:t>
                              </m:r>
                            </m:fName>
                            <m:e/>
                          </m:func>
                        </m:e>
                      </m:mr>
                      <m:mr>
                        <m:e>
                          <m:r>
                            <a:rPr lang="en-US" sz="1800" i="1">
                              <a:latin typeface="Cambria Math" panose="02040503050406030204" pitchFamily="18" charset="0"/>
                            </a:rPr>
                            <m:t>𝑥</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m:t>
                          </m:r>
                        </m:e>
                      </m:mr>
                    </m:m>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e>
                    </m:d>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m:t>
                    </m:r>
                  </m:oMath>
                </a14:m>
                <a:r>
                  <a:rPr lang="en-US" sz="1800" dirty="0"/>
                  <a:t>        or        </a:t>
                </a:r>
                <a14:m>
                  <m:oMath xmlns:m="http://schemas.openxmlformats.org/officeDocument/2006/math">
                    <m:m>
                      <m:mPr>
                        <m:mcs>
                          <m:mc>
                            <m:mcPr>
                              <m:count m:val="1"/>
                              <m:mcJc m:val="center"/>
                            </m:mcPr>
                          </m:mc>
                        </m:mcs>
                        <m:ctrlPr>
                          <a:rPr lang="en-US" sz="1800" i="1">
                            <a:latin typeface="Cambria Math" panose="02040503050406030204" pitchFamily="18" charset="0"/>
                          </a:rPr>
                        </m:ctrlPr>
                      </m:mPr>
                      <m:mr>
                        <m:e>
                          <m:func>
                            <m:funcPr>
                              <m:ctrlPr>
                                <a:rPr lang="en-US" sz="1800" i="1">
                                  <a:latin typeface="Cambria Math" panose="02040503050406030204" pitchFamily="18" charset="0"/>
                                </a:rPr>
                              </m:ctrlPr>
                            </m:funcPr>
                            <m:fName>
                              <m:r>
                                <m:rPr>
                                  <m:sty m:val="p"/>
                                  <m:brk m:alnAt="7"/>
                                </m:rPr>
                                <a:rPr lang="en-US" sz="1800">
                                  <a:latin typeface="Cambria Math" panose="02040503050406030204" pitchFamily="18" charset="0"/>
                                </a:rPr>
                                <m:t>l</m:t>
                              </m:r>
                              <m:r>
                                <m:rPr>
                                  <m:sty m:val="p"/>
                                </m:rPr>
                                <a:rPr lang="en-US" sz="1800">
                                  <a:latin typeface="Cambria Math" panose="02040503050406030204" pitchFamily="18" charset="0"/>
                                </a:rPr>
                                <m:t>im</m:t>
                              </m:r>
                            </m:fName>
                            <m:e/>
                          </m:func>
                        </m:e>
                      </m:mr>
                      <m:mr>
                        <m:e>
                          <m:r>
                            <a:rPr lang="en-US" sz="1800" i="1">
                              <a:latin typeface="Cambria Math" panose="02040503050406030204" pitchFamily="18" charset="0"/>
                            </a:rPr>
                            <m:t>𝑥</m:t>
                          </m:r>
                          <m:r>
                            <a:rPr lang="en-US" sz="1800" i="1">
                              <a:latin typeface="Cambria Math" panose="02040503050406030204" pitchFamily="18" charset="0"/>
                              <a:ea typeface="Cambria Math" panose="02040503050406030204" pitchFamily="18" charset="0"/>
                            </a:rPr>
                            <m:t>→∞</m:t>
                          </m:r>
                        </m:e>
                      </m:mr>
                    </m:m>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e>
                    </m:d>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ea typeface="Cambria Math" panose="02040503050406030204" pitchFamily="18" charset="0"/>
                      </a:rPr>
                      <m:t>∞</m:t>
                    </m:r>
                  </m:oMath>
                </a14:m>
                <a:r>
                  <a:rPr lang="en-US" sz="1800" dirty="0"/>
                  <a:t>        or        </a:t>
                </a:r>
                <a14:m>
                  <m:oMath xmlns:m="http://schemas.openxmlformats.org/officeDocument/2006/math">
                    <m:m>
                      <m:mPr>
                        <m:mcs>
                          <m:mc>
                            <m:mcPr>
                              <m:count m:val="1"/>
                              <m:mcJc m:val="center"/>
                            </m:mcPr>
                          </m:mc>
                        </m:mcs>
                        <m:ctrlPr>
                          <a:rPr lang="en-US" sz="1800" i="1">
                            <a:latin typeface="Cambria Math" panose="02040503050406030204" pitchFamily="18" charset="0"/>
                          </a:rPr>
                        </m:ctrlPr>
                      </m:mPr>
                      <m:mr>
                        <m:e>
                          <m:func>
                            <m:funcPr>
                              <m:ctrlPr>
                                <a:rPr lang="en-US" sz="1800" i="1">
                                  <a:latin typeface="Cambria Math" panose="02040503050406030204" pitchFamily="18" charset="0"/>
                                </a:rPr>
                              </m:ctrlPr>
                            </m:funcPr>
                            <m:fName>
                              <m:r>
                                <m:rPr>
                                  <m:sty m:val="p"/>
                                  <m:brk m:alnAt="7"/>
                                </m:rPr>
                                <a:rPr lang="en-US" sz="1800">
                                  <a:latin typeface="Cambria Math" panose="02040503050406030204" pitchFamily="18" charset="0"/>
                                </a:rPr>
                                <m:t>l</m:t>
                              </m:r>
                              <m:r>
                                <m:rPr>
                                  <m:sty m:val="p"/>
                                </m:rPr>
                                <a:rPr lang="en-US" sz="1800">
                                  <a:latin typeface="Cambria Math" panose="02040503050406030204" pitchFamily="18" charset="0"/>
                                </a:rPr>
                                <m:t>im</m:t>
                              </m:r>
                            </m:fName>
                            <m:e/>
                          </m:func>
                        </m:e>
                      </m:mr>
                      <m:mr>
                        <m:e>
                          <m:r>
                            <a:rPr lang="en-US" sz="1800" i="1">
                              <a:latin typeface="Cambria Math" panose="02040503050406030204" pitchFamily="18" charset="0"/>
                            </a:rPr>
                            <m:t>𝑥</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m:t>
                          </m:r>
                        </m:e>
                      </m:mr>
                    </m:m>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e>
                    </m:d>
                    <m:r>
                      <a:rPr lang="en-US" sz="1800" i="1">
                        <a:latin typeface="Cambria Math" panose="02040503050406030204" pitchFamily="18" charset="0"/>
                      </a:rPr>
                      <m:t>=</m:t>
                    </m:r>
                    <m:r>
                      <a:rPr lang="en-US" sz="1800" b="0" i="1" smtClean="0">
                        <a:latin typeface="Cambria Math" panose="02040503050406030204" pitchFamily="18" charset="0"/>
                      </a:rPr>
                      <m:t>−</m:t>
                    </m:r>
                    <m:r>
                      <a:rPr lang="en-US" sz="1800" i="1">
                        <a:latin typeface="Cambria Math" panose="02040503050406030204" pitchFamily="18" charset="0"/>
                        <a:ea typeface="Cambria Math" panose="02040503050406030204" pitchFamily="18" charset="0"/>
                      </a:rPr>
                      <m:t>∞</m:t>
                    </m:r>
                  </m:oMath>
                </a14:m>
                <a:r>
                  <a:rPr lang="en-US" sz="1800" dirty="0"/>
                  <a:t> </a:t>
                </a:r>
              </a:p>
              <a:p>
                <a:pPr marL="0" indent="0">
                  <a:buNone/>
                </a:pPr>
                <a:endParaRPr lang="en-US" sz="1800" dirty="0"/>
              </a:p>
              <a:p>
                <a:pPr marL="0" indent="0">
                  <a:buNone/>
                </a:pPr>
                <a:r>
                  <a:rPr lang="en-US" sz="2200" dirty="0"/>
                  <a:t>Or, we might write any of the following</a:t>
                </a:r>
              </a:p>
              <a:p>
                <a:pPr marL="0" indent="0">
                  <a:buNone/>
                </a:pPr>
                <a14:m>
                  <m:oMath xmlns:m="http://schemas.openxmlformats.org/officeDocument/2006/math">
                    <m:m>
                      <m:mPr>
                        <m:mcs>
                          <m:mc>
                            <m:mcPr>
                              <m:count m:val="1"/>
                              <m:mcJc m:val="center"/>
                            </m:mcPr>
                          </m:mc>
                        </m:mcs>
                        <m:ctrlPr>
                          <a:rPr lang="en-US" sz="1800" i="1">
                            <a:latin typeface="Cambria Math" panose="02040503050406030204" pitchFamily="18" charset="0"/>
                          </a:rPr>
                        </m:ctrlPr>
                      </m:mPr>
                      <m:mr>
                        <m:e>
                          <m:func>
                            <m:funcPr>
                              <m:ctrlPr>
                                <a:rPr lang="en-US" sz="1800" i="1">
                                  <a:latin typeface="Cambria Math" panose="02040503050406030204" pitchFamily="18" charset="0"/>
                                </a:rPr>
                              </m:ctrlPr>
                            </m:funcPr>
                            <m:fName>
                              <m:r>
                                <m:rPr>
                                  <m:sty m:val="p"/>
                                  <m:brk m:alnAt="7"/>
                                </m:rPr>
                                <a:rPr lang="en-US" sz="1800">
                                  <a:latin typeface="Cambria Math" panose="02040503050406030204" pitchFamily="18" charset="0"/>
                                </a:rPr>
                                <m:t>l</m:t>
                              </m:r>
                              <m:r>
                                <m:rPr>
                                  <m:sty m:val="p"/>
                                </m:rPr>
                                <a:rPr lang="en-US" sz="1800">
                                  <a:latin typeface="Cambria Math" panose="02040503050406030204" pitchFamily="18" charset="0"/>
                                </a:rPr>
                                <m:t>im</m:t>
                              </m:r>
                            </m:fName>
                            <m:e/>
                          </m:func>
                        </m:e>
                      </m:mr>
                      <m:mr>
                        <m:e>
                          <m:r>
                            <a:rPr lang="en-US" sz="1800" i="1">
                              <a:latin typeface="Cambria Math" panose="02040503050406030204" pitchFamily="18" charset="0"/>
                            </a:rPr>
                            <m:t>𝑥</m:t>
                          </m:r>
                          <m:r>
                            <a:rPr lang="en-US" sz="1800" i="1">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4</m:t>
                              </m:r>
                            </m:e>
                            <m:sup>
                              <m:r>
                                <a:rPr lang="en-US" sz="1800" b="0" i="1" smtClean="0">
                                  <a:latin typeface="Cambria Math" panose="02040503050406030204" pitchFamily="18" charset="0"/>
                                  <a:ea typeface="Cambria Math" panose="02040503050406030204" pitchFamily="18" charset="0"/>
                                </a:rPr>
                                <m:t>+</m:t>
                              </m:r>
                            </m:sup>
                          </m:sSup>
                        </m:e>
                      </m:mr>
                    </m:m>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e>
                    </m:d>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       </m:t>
                    </m:r>
                  </m:oMath>
                </a14:m>
                <a:r>
                  <a:rPr lang="en-US" sz="1800" dirty="0"/>
                  <a:t> or        </a:t>
                </a:r>
                <a14:m>
                  <m:oMath xmlns:m="http://schemas.openxmlformats.org/officeDocument/2006/math">
                    <m:m>
                      <m:mPr>
                        <m:mcs>
                          <m:mc>
                            <m:mcPr>
                              <m:count m:val="1"/>
                              <m:mcJc m:val="center"/>
                            </m:mcPr>
                          </m:mc>
                        </m:mcs>
                        <m:ctrlPr>
                          <a:rPr lang="en-US" sz="1800" i="1">
                            <a:latin typeface="Cambria Math" panose="02040503050406030204" pitchFamily="18" charset="0"/>
                          </a:rPr>
                        </m:ctrlPr>
                      </m:mPr>
                      <m:mr>
                        <m:e>
                          <m:func>
                            <m:funcPr>
                              <m:ctrlPr>
                                <a:rPr lang="en-US" sz="1800" i="1">
                                  <a:latin typeface="Cambria Math" panose="02040503050406030204" pitchFamily="18" charset="0"/>
                                </a:rPr>
                              </m:ctrlPr>
                            </m:funcPr>
                            <m:fName>
                              <m:r>
                                <m:rPr>
                                  <m:sty m:val="p"/>
                                  <m:brk m:alnAt="7"/>
                                </m:rPr>
                                <a:rPr lang="en-US" sz="1800">
                                  <a:latin typeface="Cambria Math" panose="02040503050406030204" pitchFamily="18" charset="0"/>
                                </a:rPr>
                                <m:t>l</m:t>
                              </m:r>
                              <m:r>
                                <m:rPr>
                                  <m:sty m:val="p"/>
                                </m:rPr>
                                <a:rPr lang="en-US" sz="1800">
                                  <a:latin typeface="Cambria Math" panose="02040503050406030204" pitchFamily="18" charset="0"/>
                                </a:rPr>
                                <m:t>im</m:t>
                              </m:r>
                            </m:fName>
                            <m:e/>
                          </m:func>
                        </m:e>
                      </m:mr>
                      <m:mr>
                        <m:e>
                          <m:r>
                            <a:rPr lang="en-US" sz="1800" i="1">
                              <a:latin typeface="Cambria Math" panose="02040503050406030204" pitchFamily="18" charset="0"/>
                            </a:rPr>
                            <m:t>𝑥</m:t>
                          </m:r>
                          <m:r>
                            <a:rPr lang="en-US" sz="1800" i="1">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4</m:t>
                              </m:r>
                            </m:e>
                            <m:sup>
                              <m:r>
                                <a:rPr lang="en-US" sz="1800" b="0" i="1" smtClean="0">
                                  <a:latin typeface="Cambria Math" panose="02040503050406030204" pitchFamily="18" charset="0"/>
                                  <a:ea typeface="Cambria Math" panose="02040503050406030204" pitchFamily="18" charset="0"/>
                                </a:rPr>
                                <m:t>−</m:t>
                              </m:r>
                            </m:sup>
                          </m:sSup>
                        </m:e>
                      </m:mr>
                    </m:m>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e>
                    </m:d>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m:t>
                    </m:r>
                  </m:oMath>
                </a14:m>
                <a:r>
                  <a:rPr lang="en-US" sz="1800" dirty="0"/>
                  <a:t>        or        </a:t>
                </a:r>
                <a14:m>
                  <m:oMath xmlns:m="http://schemas.openxmlformats.org/officeDocument/2006/math">
                    <m:m>
                      <m:mPr>
                        <m:mcs>
                          <m:mc>
                            <m:mcPr>
                              <m:count m:val="1"/>
                              <m:mcJc m:val="center"/>
                            </m:mcPr>
                          </m:mc>
                        </m:mcs>
                        <m:ctrlPr>
                          <a:rPr lang="en-US" sz="1800" i="1">
                            <a:latin typeface="Cambria Math" panose="02040503050406030204" pitchFamily="18" charset="0"/>
                          </a:rPr>
                        </m:ctrlPr>
                      </m:mPr>
                      <m:mr>
                        <m:e>
                          <m:func>
                            <m:funcPr>
                              <m:ctrlPr>
                                <a:rPr lang="en-US" sz="1800" i="1">
                                  <a:latin typeface="Cambria Math" panose="02040503050406030204" pitchFamily="18" charset="0"/>
                                </a:rPr>
                              </m:ctrlPr>
                            </m:funcPr>
                            <m:fName>
                              <m:r>
                                <m:rPr>
                                  <m:sty m:val="p"/>
                                  <m:brk m:alnAt="7"/>
                                </m:rPr>
                                <a:rPr lang="en-US" sz="1800">
                                  <a:latin typeface="Cambria Math" panose="02040503050406030204" pitchFamily="18" charset="0"/>
                                </a:rPr>
                                <m:t>l</m:t>
                              </m:r>
                              <m:r>
                                <m:rPr>
                                  <m:sty m:val="p"/>
                                </m:rPr>
                                <a:rPr lang="en-US" sz="1800">
                                  <a:latin typeface="Cambria Math" panose="02040503050406030204" pitchFamily="18" charset="0"/>
                                </a:rPr>
                                <m:t>im</m:t>
                              </m:r>
                            </m:fName>
                            <m:e/>
                          </m:func>
                        </m:e>
                      </m:mr>
                      <m:mr>
                        <m:e>
                          <m:r>
                            <a:rPr lang="en-US" sz="1800" i="1">
                              <a:latin typeface="Cambria Math" panose="02040503050406030204" pitchFamily="18" charset="0"/>
                            </a:rPr>
                            <m:t>𝑥</m:t>
                          </m:r>
                          <m:r>
                            <a:rPr lang="en-US" sz="1800" i="1">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4</m:t>
                              </m:r>
                            </m:e>
                            <m:sup>
                              <m:r>
                                <a:rPr lang="en-US" sz="1800" b="0" i="1" smtClean="0">
                                  <a:latin typeface="Cambria Math" panose="02040503050406030204" pitchFamily="18" charset="0"/>
                                  <a:ea typeface="Cambria Math" panose="02040503050406030204" pitchFamily="18" charset="0"/>
                                </a:rPr>
                                <m:t>+</m:t>
                              </m:r>
                            </m:sup>
                          </m:sSup>
                        </m:e>
                      </m:mr>
                    </m:m>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e>
                    </m:d>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m:t>
                    </m:r>
                  </m:oMath>
                </a14:m>
                <a:r>
                  <a:rPr lang="en-US" sz="1800" dirty="0"/>
                  <a:t>        or        </a:t>
                </a:r>
                <a14:m>
                  <m:oMath xmlns:m="http://schemas.openxmlformats.org/officeDocument/2006/math">
                    <m:m>
                      <m:mPr>
                        <m:mcs>
                          <m:mc>
                            <m:mcPr>
                              <m:count m:val="1"/>
                              <m:mcJc m:val="center"/>
                            </m:mcPr>
                          </m:mc>
                        </m:mcs>
                        <m:ctrlPr>
                          <a:rPr lang="en-US" sz="1800" i="1">
                            <a:latin typeface="Cambria Math" panose="02040503050406030204" pitchFamily="18" charset="0"/>
                          </a:rPr>
                        </m:ctrlPr>
                      </m:mPr>
                      <m:mr>
                        <m:e>
                          <m:func>
                            <m:funcPr>
                              <m:ctrlPr>
                                <a:rPr lang="en-US" sz="1800" i="1">
                                  <a:latin typeface="Cambria Math" panose="02040503050406030204" pitchFamily="18" charset="0"/>
                                </a:rPr>
                              </m:ctrlPr>
                            </m:funcPr>
                            <m:fName>
                              <m:r>
                                <m:rPr>
                                  <m:sty m:val="p"/>
                                  <m:brk m:alnAt="7"/>
                                </m:rPr>
                                <a:rPr lang="en-US" sz="1800">
                                  <a:latin typeface="Cambria Math" panose="02040503050406030204" pitchFamily="18" charset="0"/>
                                </a:rPr>
                                <m:t>l</m:t>
                              </m:r>
                              <m:r>
                                <m:rPr>
                                  <m:sty m:val="p"/>
                                </m:rPr>
                                <a:rPr lang="en-US" sz="1800">
                                  <a:latin typeface="Cambria Math" panose="02040503050406030204" pitchFamily="18" charset="0"/>
                                </a:rPr>
                                <m:t>im</m:t>
                              </m:r>
                            </m:fName>
                            <m:e/>
                          </m:func>
                        </m:e>
                      </m:mr>
                      <m:mr>
                        <m:e>
                          <m:r>
                            <a:rPr lang="en-US" sz="1800" i="1">
                              <a:latin typeface="Cambria Math" panose="02040503050406030204" pitchFamily="18" charset="0"/>
                            </a:rPr>
                            <m:t>𝑥</m:t>
                          </m:r>
                          <m:r>
                            <a:rPr lang="en-US" sz="1800" i="1">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4</m:t>
                              </m:r>
                            </m:e>
                            <m:sup>
                              <m:r>
                                <a:rPr lang="en-US" sz="1800" b="0" i="1" smtClean="0">
                                  <a:latin typeface="Cambria Math" panose="02040503050406030204" pitchFamily="18" charset="0"/>
                                  <a:ea typeface="Cambria Math" panose="02040503050406030204" pitchFamily="18" charset="0"/>
                                </a:rPr>
                                <m:t>−</m:t>
                              </m:r>
                            </m:sup>
                          </m:sSup>
                        </m:e>
                      </m:mr>
                    </m:m>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𝑥</m:t>
                        </m:r>
                      </m:e>
                    </m:d>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m:t>
                    </m:r>
                  </m:oMath>
                </a14:m>
                <a:r>
                  <a:rPr lang="en-US" sz="1800" dirty="0"/>
                  <a:t> </a:t>
                </a:r>
              </a:p>
              <a:p>
                <a:pPr marL="0" indent="0">
                  <a:buNone/>
                </a:pPr>
                <a:endParaRPr lang="en-US" sz="1800" dirty="0"/>
              </a:p>
              <a:p>
                <a:pPr marL="0" indent="0">
                  <a:buNone/>
                </a:pPr>
                <a:r>
                  <a:rPr lang="en-US" sz="2200" dirty="0"/>
                  <a:t>But, if we find, for example that </a:t>
                </a:r>
                <a14:m>
                  <m:oMath xmlns:m="http://schemas.openxmlformats.org/officeDocument/2006/math">
                    <m:m>
                      <m:mPr>
                        <m:mcs>
                          <m:mc>
                            <m:mcPr>
                              <m:count m:val="1"/>
                              <m:mcJc m:val="center"/>
                            </m:mcPr>
                          </m:mc>
                        </m:mcs>
                        <m:ctrlPr>
                          <a:rPr lang="en-US" sz="2200" i="1">
                            <a:latin typeface="Cambria Math" panose="02040503050406030204" pitchFamily="18" charset="0"/>
                          </a:rPr>
                        </m:ctrlPr>
                      </m:mPr>
                      <m:mr>
                        <m:e>
                          <m:func>
                            <m:funcPr>
                              <m:ctrlPr>
                                <a:rPr lang="en-US" sz="2200" i="1">
                                  <a:latin typeface="Cambria Math" panose="02040503050406030204" pitchFamily="18" charset="0"/>
                                </a:rPr>
                              </m:ctrlPr>
                            </m:funcPr>
                            <m:fName>
                              <m:r>
                                <m:rPr>
                                  <m:sty m:val="p"/>
                                  <m:brk m:alnAt="7"/>
                                </m:rPr>
                                <a:rPr lang="en-US" sz="2200">
                                  <a:latin typeface="Cambria Math" panose="02040503050406030204" pitchFamily="18" charset="0"/>
                                </a:rPr>
                                <m:t>l</m:t>
                              </m:r>
                              <m:r>
                                <m:rPr>
                                  <m:sty m:val="p"/>
                                </m:rPr>
                                <a:rPr lang="en-US" sz="2200">
                                  <a:latin typeface="Cambria Math" panose="02040503050406030204" pitchFamily="18" charset="0"/>
                                </a:rPr>
                                <m:t>im</m:t>
                              </m:r>
                            </m:fName>
                            <m:e/>
                          </m:func>
                        </m:e>
                      </m:mr>
                      <m:mr>
                        <m:e>
                          <m:r>
                            <a:rPr lang="en-US" sz="2200" i="1">
                              <a:latin typeface="Cambria Math" panose="02040503050406030204" pitchFamily="18" charset="0"/>
                            </a:rPr>
                            <m:t>𝑥</m:t>
                          </m:r>
                          <m:r>
                            <a:rPr lang="en-US" sz="2200" i="1">
                              <a:latin typeface="Cambria Math" panose="02040503050406030204" pitchFamily="18" charset="0"/>
                              <a:ea typeface="Cambria Math" panose="02040503050406030204" pitchFamily="18" charset="0"/>
                            </a:rPr>
                            <m:t>→</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4</m:t>
                              </m:r>
                            </m:e>
                            <m:sup>
                              <m:r>
                                <a:rPr lang="en-US" sz="2200" i="1">
                                  <a:latin typeface="Cambria Math" panose="02040503050406030204" pitchFamily="18" charset="0"/>
                                  <a:ea typeface="Cambria Math" panose="02040503050406030204" pitchFamily="18" charset="0"/>
                                </a:rPr>
                                <m:t>+</m:t>
                              </m:r>
                            </m:sup>
                          </m:sSup>
                        </m:e>
                      </m:mr>
                    </m:m>
                    <m:r>
                      <a:rPr lang="en-US" sz="2200" i="1">
                        <a:latin typeface="Cambria Math" panose="02040503050406030204" pitchFamily="18" charset="0"/>
                      </a:rPr>
                      <m:t>𝑓</m:t>
                    </m:r>
                    <m:d>
                      <m:dPr>
                        <m:ctrlPr>
                          <a:rPr lang="en-US" sz="2200" i="1">
                            <a:latin typeface="Cambria Math" panose="02040503050406030204" pitchFamily="18" charset="0"/>
                          </a:rPr>
                        </m:ctrlPr>
                      </m:dPr>
                      <m:e>
                        <m:r>
                          <a:rPr lang="en-US" sz="2200" i="1">
                            <a:latin typeface="Cambria Math" panose="02040503050406030204" pitchFamily="18" charset="0"/>
                          </a:rPr>
                          <m:t>𝑥</m:t>
                        </m:r>
                      </m:e>
                    </m:d>
                    <m:r>
                      <a:rPr lang="en-US" sz="2200" i="1">
                        <a:latin typeface="Cambria Math" panose="02040503050406030204" pitchFamily="18" charset="0"/>
                      </a:rPr>
                      <m:t>=</m:t>
                    </m:r>
                    <m:r>
                      <a:rPr lang="en-US" sz="2200" i="1">
                        <a:latin typeface="Cambria Math" panose="02040503050406030204" pitchFamily="18" charset="0"/>
                        <a:ea typeface="Cambria Math" panose="02040503050406030204" pitchFamily="18" charset="0"/>
                      </a:rPr>
                      <m:t>∞ </m:t>
                    </m:r>
                  </m:oMath>
                </a14:m>
                <a:r>
                  <a:rPr lang="en-US" sz="2200" dirty="0"/>
                  <a:t>(a one-sided limit), then we can immediately state that </a:t>
                </a:r>
                <a14:m>
                  <m:oMath xmlns:m="http://schemas.openxmlformats.org/officeDocument/2006/math">
                    <m:m>
                      <m:mPr>
                        <m:mcs>
                          <m:mc>
                            <m:mcPr>
                              <m:count m:val="1"/>
                              <m:mcJc m:val="center"/>
                            </m:mcPr>
                          </m:mc>
                        </m:mcs>
                        <m:ctrlPr>
                          <a:rPr lang="en-US" sz="2200" i="1">
                            <a:latin typeface="Cambria Math" panose="02040503050406030204" pitchFamily="18" charset="0"/>
                          </a:rPr>
                        </m:ctrlPr>
                      </m:mPr>
                      <m:mr>
                        <m:e>
                          <m:func>
                            <m:funcPr>
                              <m:ctrlPr>
                                <a:rPr lang="en-US" sz="2200" i="1">
                                  <a:latin typeface="Cambria Math" panose="02040503050406030204" pitchFamily="18" charset="0"/>
                                </a:rPr>
                              </m:ctrlPr>
                            </m:funcPr>
                            <m:fName>
                              <m:r>
                                <m:rPr>
                                  <m:sty m:val="p"/>
                                  <m:brk m:alnAt="7"/>
                                </m:rPr>
                                <a:rPr lang="en-US" sz="2200">
                                  <a:latin typeface="Cambria Math" panose="02040503050406030204" pitchFamily="18" charset="0"/>
                                </a:rPr>
                                <m:t>l</m:t>
                              </m:r>
                              <m:r>
                                <m:rPr>
                                  <m:sty m:val="p"/>
                                </m:rPr>
                                <a:rPr lang="en-US" sz="2200">
                                  <a:latin typeface="Cambria Math" panose="02040503050406030204" pitchFamily="18" charset="0"/>
                                </a:rPr>
                                <m:t>im</m:t>
                              </m:r>
                            </m:fName>
                            <m:e/>
                          </m:func>
                        </m:e>
                      </m:mr>
                      <m:mr>
                        <m:e>
                          <m:r>
                            <a:rPr lang="en-US" sz="2200" i="1">
                              <a:latin typeface="Cambria Math" panose="02040503050406030204" pitchFamily="18" charset="0"/>
                            </a:rPr>
                            <m:t>𝑥</m:t>
                          </m:r>
                          <m:r>
                            <a:rPr lang="en-US" sz="2200" i="1">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4</m:t>
                          </m:r>
                        </m:e>
                      </m:mr>
                    </m:m>
                    <m:r>
                      <a:rPr lang="en-US" sz="2200" i="1">
                        <a:latin typeface="Cambria Math" panose="02040503050406030204" pitchFamily="18" charset="0"/>
                      </a:rPr>
                      <m:t>𝑓</m:t>
                    </m:r>
                    <m:d>
                      <m:dPr>
                        <m:ctrlPr>
                          <a:rPr lang="en-US" sz="2200" i="1">
                            <a:latin typeface="Cambria Math" panose="02040503050406030204" pitchFamily="18" charset="0"/>
                          </a:rPr>
                        </m:ctrlPr>
                      </m:dPr>
                      <m:e>
                        <m:r>
                          <a:rPr lang="en-US" sz="2200" i="1">
                            <a:latin typeface="Cambria Math" panose="02040503050406030204" pitchFamily="18" charset="0"/>
                          </a:rPr>
                          <m:t>𝑥</m:t>
                        </m:r>
                      </m:e>
                    </m:d>
                  </m:oMath>
                </a14:m>
                <a:r>
                  <a:rPr lang="en-US" sz="2200" dirty="0"/>
                  <a:t> (a two-sided limit) does not exist</a:t>
                </a:r>
              </a:p>
            </p:txBody>
          </p:sp>
        </mc:Choice>
        <mc:Fallback xmlns="">
          <p:sp>
            <p:nvSpPr>
              <p:cNvPr id="3" name="Content Placeholder 2">
                <a:extLst>
                  <a:ext uri="{FF2B5EF4-FFF2-40B4-BE49-F238E27FC236}">
                    <a16:creationId xmlns:a16="http://schemas.microsoft.com/office/drawing/2014/main" id="{EC93C416-9B1F-49A7-B102-090B45C3B84A}"/>
                  </a:ext>
                </a:extLst>
              </p:cNvPr>
              <p:cNvSpPr>
                <a:spLocks noGrp="1" noRot="1" noChangeAspect="1" noMove="1" noResize="1" noEditPoints="1" noAdjustHandles="1" noChangeArrowheads="1" noChangeShapeType="1" noTextEdit="1"/>
              </p:cNvSpPr>
              <p:nvPr>
                <p:ph idx="1"/>
              </p:nvPr>
            </p:nvSpPr>
            <p:spPr>
              <a:blipFill>
                <a:blip r:embed="rId2"/>
                <a:stretch>
                  <a:fillRect l="-754" t="-1681"/>
                </a:stretch>
              </a:blipFill>
            </p:spPr>
            <p:txBody>
              <a:bodyPr/>
              <a:lstStyle/>
              <a:p>
                <a:r>
                  <a:rPr lang="en-US">
                    <a:noFill/>
                  </a:rPr>
                  <a:t> </a:t>
                </a:r>
              </a:p>
            </p:txBody>
          </p:sp>
        </mc:Fallback>
      </mc:AlternateContent>
    </p:spTree>
    <p:extLst>
      <p:ext uri="{BB962C8B-B14F-4D97-AF65-F5344CB8AC3E}">
        <p14:creationId xmlns:p14="http://schemas.microsoft.com/office/powerpoint/2010/main" val="32318038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B8F46-AFF7-4565-9646-EBFDCC9776EA}"/>
              </a:ext>
            </a:extLst>
          </p:cNvPr>
          <p:cNvSpPr>
            <a:spLocks noGrp="1"/>
          </p:cNvSpPr>
          <p:nvPr>
            <p:ph type="title"/>
          </p:nvPr>
        </p:nvSpPr>
        <p:spPr/>
        <p:txBody>
          <a:bodyPr/>
          <a:lstStyle/>
          <a:p>
            <a:r>
              <a:rPr lang="en-US" dirty="0"/>
              <a:t>Limits that can only be approached from one side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E6A444-3224-4B0A-A280-3802F277502F}"/>
                  </a:ext>
                </a:extLst>
              </p:cNvPr>
              <p:cNvSpPr>
                <a:spLocks noGrp="1"/>
              </p:cNvSpPr>
              <p:nvPr>
                <p:ph idx="1"/>
              </p:nvPr>
            </p:nvSpPr>
            <p:spPr/>
            <p:txBody>
              <a:bodyPr/>
              <a:lstStyle/>
              <a:p>
                <a:pPr marL="0" indent="0">
                  <a:buNone/>
                </a:pPr>
                <a:r>
                  <a:rPr lang="en-US" dirty="0"/>
                  <a:t>Sometimes, we will come across a limit that can only be approached from the left or from the right. The most common type of limit of this form is when we seek to find the limit of a function as x approaches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or as x approaches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a14:m>
                <a:r>
                  <a:rPr lang="en-US" dirty="0"/>
                  <a:t>.</a:t>
                </a:r>
              </a:p>
              <a:p>
                <a:pPr marL="0" indent="0">
                  <a:buNone/>
                </a:pPr>
                <a:r>
                  <a:rPr lang="en-US" dirty="0"/>
                  <a:t>If we want to evaluate the limit of a function as x approaches </a:t>
                </a:r>
                <a14:m>
                  <m:oMath xmlns:m="http://schemas.openxmlformats.org/officeDocument/2006/math">
                    <m:r>
                      <a:rPr lang="en-US" b="0" i="0"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a14:m>
                <a:r>
                  <a:rPr lang="en-US" dirty="0"/>
                  <a:t>, we can only approach it from the right, because we can’t be to the left of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a14:m>
                <a:r>
                  <a:rPr lang="en-US" dirty="0"/>
                  <a:t>.  </a:t>
                </a:r>
              </a:p>
              <a:p>
                <a:pPr marL="0" indent="0">
                  <a:buNone/>
                </a:pPr>
                <a:r>
                  <a:rPr lang="en-US" dirty="0"/>
                  <a:t>Similarly, if we want to evaluate the limit of a function as x approaches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we can only approach it from the left, because we can’t be to the right of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a:t>
                </a:r>
              </a:p>
            </p:txBody>
          </p:sp>
        </mc:Choice>
        <mc:Fallback xmlns="">
          <p:sp>
            <p:nvSpPr>
              <p:cNvPr id="3" name="Content Placeholder 2">
                <a:extLst>
                  <a:ext uri="{FF2B5EF4-FFF2-40B4-BE49-F238E27FC236}">
                    <a16:creationId xmlns:a16="http://schemas.microsoft.com/office/drawing/2014/main" id="{88E6A444-3224-4B0A-A280-3802F277502F}"/>
                  </a:ext>
                </a:extLst>
              </p:cNvPr>
              <p:cNvSpPr>
                <a:spLocks noGrp="1" noRot="1" noChangeAspect="1" noMove="1" noResize="1" noEditPoints="1" noAdjustHandles="1" noChangeArrowheads="1" noChangeShapeType="1" noTextEdit="1"/>
              </p:cNvSpPr>
              <p:nvPr>
                <p:ph idx="1"/>
              </p:nvPr>
            </p:nvSpPr>
            <p:spPr>
              <a:blipFill>
                <a:blip r:embed="rId2"/>
                <a:stretch>
                  <a:fillRect l="-1217" t="-2241" r="-174" b="-140"/>
                </a:stretch>
              </a:blipFill>
            </p:spPr>
            <p:txBody>
              <a:bodyPr/>
              <a:lstStyle/>
              <a:p>
                <a:r>
                  <a:rPr lang="en-US">
                    <a:noFill/>
                  </a:rPr>
                  <a:t> </a:t>
                </a:r>
              </a:p>
            </p:txBody>
          </p:sp>
        </mc:Fallback>
      </mc:AlternateContent>
    </p:spTree>
    <p:extLst>
      <p:ext uri="{BB962C8B-B14F-4D97-AF65-F5344CB8AC3E}">
        <p14:creationId xmlns:p14="http://schemas.microsoft.com/office/powerpoint/2010/main" val="26646896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01AB8-9496-4C28-A28B-1DEEAA28F293}"/>
              </a:ext>
            </a:extLst>
          </p:cNvPr>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438C7C-B5BF-4A81-B5EF-5AFFD6025DEC}"/>
                  </a:ext>
                </a:extLst>
              </p:cNvPr>
              <p:cNvSpPr>
                <a:spLocks noGrp="1"/>
              </p:cNvSpPr>
              <p:nvPr>
                <p:ph sz="half" idx="1"/>
              </p:nvPr>
            </p:nvSpPr>
            <p:spPr/>
            <p:txBody>
              <a:bodyPr/>
              <a:lstStyle/>
              <a:p>
                <a:pPr marL="0" indent="0">
                  <a:buNone/>
                </a:pPr>
                <a:r>
                  <a:rPr lang="en-US" dirty="0"/>
                  <a:t>Using a graphing approach, evaluate </a:t>
                </a:r>
              </a:p>
              <a:p>
                <a:pPr marL="0" indent="0">
                  <a:buNone/>
                </a:pPr>
                <a14:m>
                  <m:oMath xmlns:m="http://schemas.openxmlformats.org/officeDocument/2006/math">
                    <m:m>
                      <m:mPr>
                        <m:mcs>
                          <m:mc>
                            <m:mcPr>
                              <m:count m:val="1"/>
                              <m:mcJc m:val="center"/>
                            </m:mcPr>
                          </m:mc>
                        </m:mcs>
                        <m:ctrlPr>
                          <a:rPr lang="en-US" i="1" smtClean="0">
                            <a:latin typeface="Cambria Math" panose="02040503050406030204" pitchFamily="18" charset="0"/>
                          </a:rPr>
                        </m:ctrlPr>
                      </m:mPr>
                      <m:mr>
                        <m:e>
                          <m:r>
                            <m:rPr>
                              <m:sty m:val="p"/>
                              <m:brk m:alnAt="7"/>
                            </m:rPr>
                            <a:rPr lang="en-US" b="0" i="0" smtClean="0">
                              <a:latin typeface="Cambria Math" panose="02040503050406030204" pitchFamily="18" charset="0"/>
                            </a:rPr>
                            <m:t>l</m:t>
                          </m:r>
                          <m:r>
                            <m:rPr>
                              <m:sty m:val="p"/>
                            </m:rPr>
                            <a:rPr lang="en-US" b="0" i="0" smtClean="0">
                              <a:latin typeface="Cambria Math" panose="02040503050406030204" pitchFamily="18" charset="0"/>
                            </a:rPr>
                            <m:t>im</m:t>
                          </m:r>
                          <m:r>
                            <m:rPr>
                              <m:brk m:alnAt="7"/>
                            </m:rPr>
                            <a:rPr lang="en-US" b="0" i="1" smtClean="0">
                              <a:latin typeface="Cambria Math" panose="02040503050406030204" pitchFamily="18" charset="0"/>
                            </a:rPr>
                            <m:t>⁡</m:t>
                          </m:r>
                        </m:e>
                      </m:mr>
                      <m:mr>
                        <m:e>
                          <m:r>
                            <a:rPr lang="en-US" b="0" i="1" smtClean="0">
                              <a:latin typeface="Cambria Math" panose="02040503050406030204" pitchFamily="18" charset="0"/>
                            </a:rPr>
                            <m:t>𝑥</m:t>
                          </m:r>
                          <m:r>
                            <a:rPr lang="en-US" i="1" smtClean="0">
                              <a:latin typeface="Cambria Math" panose="02040503050406030204" pitchFamily="18" charset="0"/>
                              <a:ea typeface="Cambria Math" panose="02040503050406030204" pitchFamily="18" charset="0"/>
                            </a:rPr>
                            <m:t>→∞</m:t>
                          </m:r>
                        </m:e>
                      </m:mr>
                    </m:m>
                    <m:d>
                      <m:dPr>
                        <m:ctrlPr>
                          <a:rPr lang="en-US"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+2</m:t>
                        </m:r>
                      </m:e>
                    </m:d>
                  </m:oMath>
                </a14:m>
                <a:r>
                  <a:rPr lang="en-US" dirty="0"/>
                  <a:t>   </a:t>
                </a:r>
              </a:p>
            </p:txBody>
          </p:sp>
        </mc:Choice>
        <mc:Fallback xmlns="">
          <p:sp>
            <p:nvSpPr>
              <p:cNvPr id="3" name="Content Placeholder 2">
                <a:extLst>
                  <a:ext uri="{FF2B5EF4-FFF2-40B4-BE49-F238E27FC236}">
                    <a16:creationId xmlns:a16="http://schemas.microsoft.com/office/drawing/2014/main" id="{CF438C7C-B5BF-4A81-B5EF-5AFFD6025DEC}"/>
                  </a:ext>
                </a:extLst>
              </p:cNvPr>
              <p:cNvSpPr>
                <a:spLocks noGrp="1" noRot="1" noChangeAspect="1" noMove="1" noResize="1" noEditPoints="1" noAdjustHandles="1" noChangeArrowheads="1" noChangeShapeType="1" noTextEdit="1"/>
              </p:cNvSpPr>
              <p:nvPr>
                <p:ph sz="half" idx="1"/>
              </p:nvPr>
            </p:nvSpPr>
            <p:spPr>
              <a:blipFill>
                <a:blip r:embed="rId2"/>
                <a:stretch>
                  <a:fillRect l="-2471" t="-2241"/>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BEA3971C-F7D3-4AE9-B09D-2CAF942972A9}"/>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5686701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01AB8-9496-4C28-A28B-1DEEAA28F293}"/>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438C7C-B5BF-4A81-B5EF-5AFFD6025DEC}"/>
                  </a:ext>
                </a:extLst>
              </p:cNvPr>
              <p:cNvSpPr>
                <a:spLocks noGrp="1"/>
              </p:cNvSpPr>
              <p:nvPr>
                <p:ph sz="half" idx="1"/>
              </p:nvPr>
            </p:nvSpPr>
            <p:spPr/>
            <p:txBody>
              <a:bodyPr/>
              <a:lstStyle/>
              <a:p>
                <a:pPr marL="0" indent="0">
                  <a:buNone/>
                </a:pPr>
                <a:r>
                  <a:rPr lang="en-US" dirty="0"/>
                  <a:t>Solution: </a:t>
                </a:r>
              </a:p>
              <a:p>
                <a:pPr marL="0" indent="0">
                  <a:buNone/>
                </a:pPr>
                <a14:m>
                  <m:oMath xmlns:m="http://schemas.openxmlformats.org/officeDocument/2006/math">
                    <m:m>
                      <m:mPr>
                        <m:mcs>
                          <m:mc>
                            <m:mcPr>
                              <m:count m:val="1"/>
                              <m:mcJc m:val="center"/>
                            </m:mcPr>
                          </m:mc>
                        </m:mcs>
                        <m:ctrlPr>
                          <a:rPr lang="en-US" i="1">
                            <a:latin typeface="Cambria Math" panose="02040503050406030204" pitchFamily="18" charset="0"/>
                          </a:rPr>
                        </m:ctrlPr>
                      </m:mPr>
                      <m:mr>
                        <m:e>
                          <m:r>
                            <m:rPr>
                              <m:sty m:val="p"/>
                              <m:brk m:alnAt="7"/>
                            </m:rPr>
                            <a:rPr lang="en-US">
                              <a:latin typeface="Cambria Math" panose="02040503050406030204" pitchFamily="18" charset="0"/>
                            </a:rPr>
                            <m:t>l</m:t>
                          </m:r>
                          <m:r>
                            <m:rPr>
                              <m:sty m:val="p"/>
                            </m:rPr>
                            <a:rPr lang="en-US">
                              <a:latin typeface="Cambria Math" panose="02040503050406030204" pitchFamily="18" charset="0"/>
                            </a:rPr>
                            <m:t>im</m:t>
                          </m:r>
                          <m:r>
                            <m:rPr>
                              <m:brk m:alnAt="7"/>
                            </m:rPr>
                            <a:rPr lang="en-US" i="1">
                              <a:latin typeface="Cambria Math" panose="02040503050406030204" pitchFamily="18" charset="0"/>
                            </a:rPr>
                            <m:t>⁡</m:t>
                          </m:r>
                        </m:e>
                      </m:mr>
                      <m:mr>
                        <m:e>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e>
                      </m:mr>
                    </m:m>
                    <m:d>
                      <m:dPr>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+2</m:t>
                        </m:r>
                      </m:e>
                    </m:d>
                  </m:oMath>
                </a14:m>
                <a:r>
                  <a:rPr lang="en-US" dirty="0"/>
                  <a:t>   </a:t>
                </a:r>
              </a:p>
              <a:p>
                <a:pPr marL="0" indent="0">
                  <a:buNone/>
                </a:pPr>
                <a:r>
                  <a:rPr lang="en-US" dirty="0"/>
                  <a:t>First, we graph the function </a:t>
                </a:r>
              </a:p>
              <a:p>
                <a:pPr marL="0" indent="0">
                  <a:buNone/>
                </a:pP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+2</m:t>
                    </m:r>
                  </m:oMath>
                </a14:m>
                <a:r>
                  <a:rPr lang="en-US" dirty="0"/>
                  <a:t>   </a:t>
                </a:r>
              </a:p>
            </p:txBody>
          </p:sp>
        </mc:Choice>
        <mc:Fallback xmlns="">
          <p:sp>
            <p:nvSpPr>
              <p:cNvPr id="3" name="Content Placeholder 2">
                <a:extLst>
                  <a:ext uri="{FF2B5EF4-FFF2-40B4-BE49-F238E27FC236}">
                    <a16:creationId xmlns:a16="http://schemas.microsoft.com/office/drawing/2014/main" id="{CF438C7C-B5BF-4A81-B5EF-5AFFD6025DEC}"/>
                  </a:ext>
                </a:extLst>
              </p:cNvPr>
              <p:cNvSpPr>
                <a:spLocks noGrp="1" noRot="1" noChangeAspect="1" noMove="1" noResize="1" noEditPoints="1" noAdjustHandles="1" noChangeArrowheads="1" noChangeShapeType="1" noTextEdit="1"/>
              </p:cNvSpPr>
              <p:nvPr>
                <p:ph sz="half" idx="1"/>
              </p:nvPr>
            </p:nvSpPr>
            <p:spPr>
              <a:blipFill>
                <a:blip r:embed="rId2"/>
                <a:stretch>
                  <a:fillRect l="-2471" t="-2241"/>
                </a:stretch>
              </a:blipFill>
            </p:spPr>
            <p:txBody>
              <a:bodyPr/>
              <a:lstStyle/>
              <a:p>
                <a:r>
                  <a:rPr lang="en-US">
                    <a:noFill/>
                  </a:rPr>
                  <a:t> </a:t>
                </a:r>
              </a:p>
            </p:txBody>
          </p:sp>
        </mc:Fallback>
      </mc:AlternateContent>
      <p:pic>
        <p:nvPicPr>
          <p:cNvPr id="11266" name="Picture 2" descr="Image preview">
            <a:extLst>
              <a:ext uri="{FF2B5EF4-FFF2-40B4-BE49-F238E27FC236}">
                <a16:creationId xmlns:a16="http://schemas.microsoft.com/office/drawing/2014/main" id="{C9E5EF3F-7191-474D-B315-72EE837CE7FC}"/>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890913" y="1845289"/>
            <a:ext cx="374417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5344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01AB8-9496-4C28-A28B-1DEEAA28F293}"/>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438C7C-B5BF-4A81-B5EF-5AFFD6025DEC}"/>
                  </a:ext>
                </a:extLst>
              </p:cNvPr>
              <p:cNvSpPr>
                <a:spLocks noGrp="1"/>
              </p:cNvSpPr>
              <p:nvPr>
                <p:ph sz="half" idx="1"/>
              </p:nvPr>
            </p:nvSpPr>
            <p:spPr/>
            <p:txBody>
              <a:bodyPr/>
              <a:lstStyle/>
              <a:p>
                <a:pPr marL="0" indent="0">
                  <a:buNone/>
                </a:pPr>
                <a:r>
                  <a:rPr lang="en-US" dirty="0"/>
                  <a:t>Notice that we can’t approach </a:t>
                </a:r>
                <a14:m>
                  <m:oMath xmlns:m="http://schemas.openxmlformats.org/officeDocument/2006/math">
                    <m:r>
                      <a:rPr lang="en-US" b="0" i="0"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a14:m>
                <a:r>
                  <a:rPr lang="en-US" dirty="0"/>
                  <a:t> from the right hand side. We can only approach from the left.</a:t>
                </a:r>
              </a:p>
              <a:p>
                <a:pPr marL="0" indent="0">
                  <a:buNone/>
                </a:pPr>
                <a:r>
                  <a:rPr lang="en-US" dirty="0"/>
                  <a:t>So, we approach from the left and get the result</a:t>
                </a:r>
              </a:p>
              <a:p>
                <a:pPr marL="0" indent="0">
                  <a:buNone/>
                </a:pPr>
                <a14:m>
                  <m:oMath xmlns:m="http://schemas.openxmlformats.org/officeDocument/2006/math">
                    <m:m>
                      <m:mPr>
                        <m:mcs>
                          <m:mc>
                            <m:mcPr>
                              <m:count m:val="1"/>
                              <m:mcJc m:val="center"/>
                            </m:mcPr>
                          </m:mc>
                        </m:mcs>
                        <m:ctrlPr>
                          <a:rPr lang="en-US" i="1">
                            <a:latin typeface="Cambria Math" panose="02040503050406030204" pitchFamily="18" charset="0"/>
                          </a:rPr>
                        </m:ctrlPr>
                      </m:mPr>
                      <m:mr>
                        <m:e>
                          <m:r>
                            <m:rPr>
                              <m:sty m:val="p"/>
                              <m:brk m:alnAt="7"/>
                            </m:rPr>
                            <a:rPr lang="en-US">
                              <a:latin typeface="Cambria Math" panose="02040503050406030204" pitchFamily="18" charset="0"/>
                            </a:rPr>
                            <m:t>l</m:t>
                          </m:r>
                          <m:r>
                            <m:rPr>
                              <m:sty m:val="p"/>
                            </m:rPr>
                            <a:rPr lang="en-US">
                              <a:latin typeface="Cambria Math" panose="02040503050406030204" pitchFamily="18" charset="0"/>
                            </a:rPr>
                            <m:t>im</m:t>
                          </m:r>
                          <m:r>
                            <m:rPr>
                              <m:brk m:alnAt="7"/>
                            </m:rPr>
                            <a:rPr lang="en-US" i="1">
                              <a:latin typeface="Cambria Math" panose="02040503050406030204" pitchFamily="18" charset="0"/>
                            </a:rPr>
                            <m:t>⁡</m:t>
                          </m:r>
                        </m:e>
                      </m:mr>
                      <m:mr>
                        <m:e>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e>
                      </m:mr>
                    </m:m>
                    <m:d>
                      <m:dPr>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+2</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a14:m>
                <a:r>
                  <a:rPr lang="en-US" dirty="0"/>
                  <a:t>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CF438C7C-B5BF-4A81-B5EF-5AFFD6025DEC}"/>
                  </a:ext>
                </a:extLst>
              </p:cNvPr>
              <p:cNvSpPr>
                <a:spLocks noGrp="1" noRot="1" noChangeAspect="1" noMove="1" noResize="1" noEditPoints="1" noAdjustHandles="1" noChangeArrowheads="1" noChangeShapeType="1" noTextEdit="1"/>
              </p:cNvSpPr>
              <p:nvPr>
                <p:ph sz="half" idx="1"/>
              </p:nvPr>
            </p:nvSpPr>
            <p:spPr>
              <a:blipFill>
                <a:blip r:embed="rId2"/>
                <a:stretch>
                  <a:fillRect l="-2471" t="-2241" r="-1529"/>
                </a:stretch>
              </a:blipFill>
            </p:spPr>
            <p:txBody>
              <a:bodyPr/>
              <a:lstStyle/>
              <a:p>
                <a:r>
                  <a:rPr lang="en-US">
                    <a:noFill/>
                  </a:rPr>
                  <a:t> </a:t>
                </a:r>
              </a:p>
            </p:txBody>
          </p:sp>
        </mc:Fallback>
      </mc:AlternateContent>
      <p:pic>
        <p:nvPicPr>
          <p:cNvPr id="11266" name="Picture 2" descr="Image preview">
            <a:extLst>
              <a:ext uri="{FF2B5EF4-FFF2-40B4-BE49-F238E27FC236}">
                <a16:creationId xmlns:a16="http://schemas.microsoft.com/office/drawing/2014/main" id="{C9E5EF3F-7191-474D-B315-72EE837CE7FC}"/>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890913" y="1825625"/>
            <a:ext cx="3744174" cy="43513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7D5D7338-178B-4D6E-86A8-6F4D891243A7}"/>
                  </a:ext>
                </a:extLst>
              </p14:cNvPr>
              <p14:cNvContentPartPr/>
              <p14:nvPr/>
            </p14:nvContentPartPr>
            <p14:xfrm>
              <a:off x="9385155" y="4867052"/>
              <a:ext cx="644760" cy="576720"/>
            </p14:xfrm>
          </p:contentPart>
        </mc:Choice>
        <mc:Fallback xmlns="">
          <p:pic>
            <p:nvPicPr>
              <p:cNvPr id="6" name="Ink 5">
                <a:extLst>
                  <a:ext uri="{FF2B5EF4-FFF2-40B4-BE49-F238E27FC236}">
                    <a16:creationId xmlns:a16="http://schemas.microsoft.com/office/drawing/2014/main" id="{7D5D7338-178B-4D6E-86A8-6F4D891243A7}"/>
                  </a:ext>
                </a:extLst>
              </p:cNvPr>
              <p:cNvPicPr/>
              <p:nvPr/>
            </p:nvPicPr>
            <p:blipFill>
              <a:blip r:embed="rId5"/>
              <a:stretch>
                <a:fillRect/>
              </a:stretch>
            </p:blipFill>
            <p:spPr>
              <a:xfrm>
                <a:off x="9367505" y="4849412"/>
                <a:ext cx="680420" cy="612360"/>
              </a:xfrm>
              <a:prstGeom prst="rect">
                <a:avLst/>
              </a:prstGeom>
            </p:spPr>
          </p:pic>
        </mc:Fallback>
      </mc:AlternateContent>
    </p:spTree>
    <p:extLst>
      <p:ext uri="{BB962C8B-B14F-4D97-AF65-F5344CB8AC3E}">
        <p14:creationId xmlns:p14="http://schemas.microsoft.com/office/powerpoint/2010/main" val="16500301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01AB8-9496-4C28-A28B-1DEEAA28F293}"/>
              </a:ext>
            </a:extLst>
          </p:cNvPr>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438C7C-B5BF-4A81-B5EF-5AFFD6025DEC}"/>
                  </a:ext>
                </a:extLst>
              </p:cNvPr>
              <p:cNvSpPr>
                <a:spLocks noGrp="1"/>
              </p:cNvSpPr>
              <p:nvPr>
                <p:ph sz="half" idx="1"/>
              </p:nvPr>
            </p:nvSpPr>
            <p:spPr/>
            <p:txBody>
              <a:bodyPr/>
              <a:lstStyle/>
              <a:p>
                <a:pPr marL="0" indent="0">
                  <a:buNone/>
                </a:pPr>
                <a:r>
                  <a:rPr lang="en-US" dirty="0"/>
                  <a:t>Using a graphing approach, evaluate </a:t>
                </a:r>
              </a:p>
              <a:p>
                <a:pPr marL="0" indent="0">
                  <a:buNone/>
                </a:pPr>
                <a14:m>
                  <m:oMath xmlns:m="http://schemas.openxmlformats.org/officeDocument/2006/math">
                    <m:m>
                      <m:mPr>
                        <m:mcs>
                          <m:mc>
                            <m:mcPr>
                              <m:count m:val="1"/>
                              <m:mcJc m:val="center"/>
                            </m:mcPr>
                          </m:mc>
                        </m:mcs>
                        <m:ctrlPr>
                          <a:rPr lang="en-US" i="1" smtClean="0">
                            <a:latin typeface="Cambria Math" panose="02040503050406030204" pitchFamily="18" charset="0"/>
                          </a:rPr>
                        </m:ctrlPr>
                      </m:mPr>
                      <m:mr>
                        <m:e>
                          <m:r>
                            <m:rPr>
                              <m:sty m:val="p"/>
                              <m:brk m:alnAt="7"/>
                            </m:rPr>
                            <a:rPr lang="en-US" b="0" i="0" smtClean="0">
                              <a:latin typeface="Cambria Math" panose="02040503050406030204" pitchFamily="18" charset="0"/>
                            </a:rPr>
                            <m:t>l</m:t>
                          </m:r>
                          <m:r>
                            <m:rPr>
                              <m:sty m:val="p"/>
                            </m:rPr>
                            <a:rPr lang="en-US" b="0" i="0" smtClean="0">
                              <a:latin typeface="Cambria Math" panose="02040503050406030204" pitchFamily="18" charset="0"/>
                            </a:rPr>
                            <m:t>im</m:t>
                          </m:r>
                          <m:r>
                            <m:rPr>
                              <m:brk m:alnAt="7"/>
                            </m:rPr>
                            <a:rPr lang="en-US" b="0" i="1" smtClean="0">
                              <a:latin typeface="Cambria Math" panose="02040503050406030204" pitchFamily="18" charset="0"/>
                            </a:rPr>
                            <m:t>⁡</m:t>
                          </m:r>
                        </m:e>
                      </m:mr>
                      <m:mr>
                        <m:e>
                          <m:r>
                            <a:rPr lang="en-US" b="0" i="1" smtClean="0">
                              <a:latin typeface="Cambria Math" panose="02040503050406030204" pitchFamily="18" charset="0"/>
                            </a:rPr>
                            <m:t>𝑥</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e>
                      </m:mr>
                    </m:m>
                    <m:d>
                      <m:dPr>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𝑥</m:t>
                            </m:r>
                            <m:r>
                              <a:rPr lang="en-US" b="0" i="1" smtClean="0">
                                <a:latin typeface="Cambria Math" panose="02040503050406030204" pitchFamily="18" charset="0"/>
                              </a:rPr>
                              <m:t>+3</m:t>
                            </m:r>
                          </m:den>
                        </m:f>
                      </m:e>
                    </m:d>
                  </m:oMath>
                </a14:m>
                <a:r>
                  <a:rPr lang="en-US" dirty="0"/>
                  <a:t> </a:t>
                </a:r>
              </a:p>
            </p:txBody>
          </p:sp>
        </mc:Choice>
        <mc:Fallback xmlns="">
          <p:sp>
            <p:nvSpPr>
              <p:cNvPr id="3" name="Content Placeholder 2">
                <a:extLst>
                  <a:ext uri="{FF2B5EF4-FFF2-40B4-BE49-F238E27FC236}">
                    <a16:creationId xmlns:a16="http://schemas.microsoft.com/office/drawing/2014/main" id="{CF438C7C-B5BF-4A81-B5EF-5AFFD6025DEC}"/>
                  </a:ext>
                </a:extLst>
              </p:cNvPr>
              <p:cNvSpPr>
                <a:spLocks noGrp="1" noRot="1" noChangeAspect="1" noMove="1" noResize="1" noEditPoints="1" noAdjustHandles="1" noChangeArrowheads="1" noChangeShapeType="1" noTextEdit="1"/>
              </p:cNvSpPr>
              <p:nvPr>
                <p:ph sz="half" idx="1"/>
              </p:nvPr>
            </p:nvSpPr>
            <p:spPr>
              <a:blipFill>
                <a:blip r:embed="rId2"/>
                <a:stretch>
                  <a:fillRect l="-2471" t="-2241"/>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BEA3971C-F7D3-4AE9-B09D-2CAF942972A9}"/>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2505380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01AB8-9496-4C28-A28B-1DEEAA28F293}"/>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438C7C-B5BF-4A81-B5EF-5AFFD6025DEC}"/>
                  </a:ext>
                </a:extLst>
              </p:cNvPr>
              <p:cNvSpPr>
                <a:spLocks noGrp="1"/>
              </p:cNvSpPr>
              <p:nvPr>
                <p:ph sz="half" idx="1"/>
              </p:nvPr>
            </p:nvSpPr>
            <p:spPr/>
            <p:txBody>
              <a:bodyPr/>
              <a:lstStyle/>
              <a:p>
                <a:pPr marL="0" indent="0">
                  <a:buNone/>
                </a:pPr>
                <a:r>
                  <a:rPr lang="en-US" dirty="0"/>
                  <a:t>Solution:</a:t>
                </a:r>
              </a:p>
              <a:p>
                <a:pPr marL="0" indent="0">
                  <a:buNone/>
                </a:pPr>
                <a14:m>
                  <m:oMath xmlns:m="http://schemas.openxmlformats.org/officeDocument/2006/math">
                    <m:m>
                      <m:mPr>
                        <m:mcs>
                          <m:mc>
                            <m:mcPr>
                              <m:count m:val="1"/>
                              <m:mcJc m:val="center"/>
                            </m:mcPr>
                          </m:mc>
                        </m:mcs>
                        <m:ctrlPr>
                          <a:rPr lang="en-US" i="1" smtClean="0">
                            <a:latin typeface="Cambria Math" panose="02040503050406030204" pitchFamily="18" charset="0"/>
                          </a:rPr>
                        </m:ctrlPr>
                      </m:mPr>
                      <m:mr>
                        <m:e>
                          <m:r>
                            <m:rPr>
                              <m:sty m:val="p"/>
                              <m:brk m:alnAt="7"/>
                            </m:rPr>
                            <a:rPr lang="en-US" b="0" i="0" smtClean="0">
                              <a:latin typeface="Cambria Math" panose="02040503050406030204" pitchFamily="18" charset="0"/>
                            </a:rPr>
                            <m:t>l</m:t>
                          </m:r>
                          <m:r>
                            <m:rPr>
                              <m:sty m:val="p"/>
                            </m:rPr>
                            <a:rPr lang="en-US" b="0" i="0" smtClean="0">
                              <a:latin typeface="Cambria Math" panose="02040503050406030204" pitchFamily="18" charset="0"/>
                            </a:rPr>
                            <m:t>im</m:t>
                          </m:r>
                          <m:r>
                            <m:rPr>
                              <m:brk m:alnAt="7"/>
                            </m:rPr>
                            <a:rPr lang="en-US" b="0" i="1" smtClean="0">
                              <a:latin typeface="Cambria Math" panose="02040503050406030204" pitchFamily="18" charset="0"/>
                            </a:rPr>
                            <m:t>⁡</m:t>
                          </m:r>
                        </m:e>
                      </m:mr>
                      <m:mr>
                        <m:e>
                          <m:r>
                            <a:rPr lang="en-US" b="0" i="1" smtClean="0">
                              <a:latin typeface="Cambria Math" panose="02040503050406030204" pitchFamily="18" charset="0"/>
                            </a:rPr>
                            <m:t>𝑥</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e>
                      </m:mr>
                    </m:m>
                    <m:d>
                      <m:dPr>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𝑥</m:t>
                            </m:r>
                            <m:r>
                              <a:rPr lang="en-US" b="0" i="1" smtClean="0">
                                <a:latin typeface="Cambria Math" panose="02040503050406030204" pitchFamily="18" charset="0"/>
                              </a:rPr>
                              <m:t>+3</m:t>
                            </m:r>
                          </m:den>
                        </m:f>
                      </m:e>
                    </m:d>
                  </m:oMath>
                </a14:m>
                <a:r>
                  <a:rPr lang="en-US" dirty="0"/>
                  <a:t> </a:t>
                </a:r>
              </a:p>
              <a:p>
                <a:pPr marL="0" indent="0">
                  <a:buNone/>
                </a:pPr>
                <a:endParaRPr lang="en-US" dirty="0"/>
              </a:p>
              <a:p>
                <a:pPr marL="0" indent="0">
                  <a:buNone/>
                </a:pPr>
                <a:r>
                  <a:rPr lang="en-US" dirty="0"/>
                  <a:t>First, we take a few steps to graph the curve however you know how.</a:t>
                </a:r>
              </a:p>
            </p:txBody>
          </p:sp>
        </mc:Choice>
        <mc:Fallback xmlns="">
          <p:sp>
            <p:nvSpPr>
              <p:cNvPr id="3" name="Content Placeholder 2">
                <a:extLst>
                  <a:ext uri="{FF2B5EF4-FFF2-40B4-BE49-F238E27FC236}">
                    <a16:creationId xmlns:a16="http://schemas.microsoft.com/office/drawing/2014/main" id="{CF438C7C-B5BF-4A81-B5EF-5AFFD6025DEC}"/>
                  </a:ext>
                </a:extLst>
              </p:cNvPr>
              <p:cNvSpPr>
                <a:spLocks noGrp="1" noRot="1" noChangeAspect="1" noMove="1" noResize="1" noEditPoints="1" noAdjustHandles="1" noChangeArrowheads="1" noChangeShapeType="1" noTextEdit="1"/>
              </p:cNvSpPr>
              <p:nvPr>
                <p:ph sz="half" idx="1"/>
              </p:nvPr>
            </p:nvSpPr>
            <p:spPr>
              <a:blipFill>
                <a:blip r:embed="rId2"/>
                <a:stretch>
                  <a:fillRect l="-2471" t="-2241" r="-1882"/>
                </a:stretch>
              </a:blipFill>
            </p:spPr>
            <p:txBody>
              <a:bodyPr/>
              <a:lstStyle/>
              <a:p>
                <a:r>
                  <a:rPr lang="en-US">
                    <a:noFill/>
                  </a:rPr>
                  <a:t> </a:t>
                </a:r>
              </a:p>
            </p:txBody>
          </p:sp>
        </mc:Fallback>
      </mc:AlternateContent>
      <p:pic>
        <p:nvPicPr>
          <p:cNvPr id="17410" name="Picture 2" descr="Image preview">
            <a:extLst>
              <a:ext uri="{FF2B5EF4-FFF2-40B4-BE49-F238E27FC236}">
                <a16:creationId xmlns:a16="http://schemas.microsoft.com/office/drawing/2014/main" id="{D74D16A8-A6F5-424C-A52F-AAFC43A5D78E}"/>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039462" y="1825625"/>
            <a:ext cx="344707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1766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01AB8-9496-4C28-A28B-1DEEAA28F293}"/>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438C7C-B5BF-4A81-B5EF-5AFFD6025DEC}"/>
                  </a:ext>
                </a:extLst>
              </p:cNvPr>
              <p:cNvSpPr>
                <a:spLocks noGrp="1"/>
              </p:cNvSpPr>
              <p:nvPr>
                <p:ph sz="half" idx="1"/>
              </p:nvPr>
            </p:nvSpPr>
            <p:spPr/>
            <p:txBody>
              <a:bodyPr/>
              <a:lstStyle/>
              <a:p>
                <a:pPr marL="0" indent="0">
                  <a:buNone/>
                </a:pPr>
                <a:r>
                  <a:rPr lang="en-US" dirty="0"/>
                  <a:t>Solution:</a:t>
                </a:r>
              </a:p>
              <a:p>
                <a:pPr marL="0" indent="0">
                  <a:buNone/>
                </a:pPr>
                <a14:m>
                  <m:oMath xmlns:m="http://schemas.openxmlformats.org/officeDocument/2006/math">
                    <m:m>
                      <m:mPr>
                        <m:mcs>
                          <m:mc>
                            <m:mcPr>
                              <m:count m:val="1"/>
                              <m:mcJc m:val="center"/>
                            </m:mcPr>
                          </m:mc>
                        </m:mcs>
                        <m:ctrlPr>
                          <a:rPr lang="en-US" i="1" smtClean="0">
                            <a:latin typeface="Cambria Math" panose="02040503050406030204" pitchFamily="18" charset="0"/>
                          </a:rPr>
                        </m:ctrlPr>
                      </m:mPr>
                      <m:mr>
                        <m:e>
                          <m:r>
                            <m:rPr>
                              <m:sty m:val="p"/>
                              <m:brk m:alnAt="7"/>
                            </m:rPr>
                            <a:rPr lang="en-US" b="0" i="0" smtClean="0">
                              <a:latin typeface="Cambria Math" panose="02040503050406030204" pitchFamily="18" charset="0"/>
                            </a:rPr>
                            <m:t>l</m:t>
                          </m:r>
                          <m:r>
                            <m:rPr>
                              <m:sty m:val="p"/>
                            </m:rPr>
                            <a:rPr lang="en-US" b="0" i="0" smtClean="0">
                              <a:latin typeface="Cambria Math" panose="02040503050406030204" pitchFamily="18" charset="0"/>
                            </a:rPr>
                            <m:t>im</m:t>
                          </m:r>
                          <m:r>
                            <m:rPr>
                              <m:brk m:alnAt="7"/>
                            </m:rPr>
                            <a:rPr lang="en-US" b="0" i="1" smtClean="0">
                              <a:latin typeface="Cambria Math" panose="02040503050406030204" pitchFamily="18" charset="0"/>
                            </a:rPr>
                            <m:t>⁡</m:t>
                          </m:r>
                        </m:e>
                      </m:mr>
                      <m:mr>
                        <m:e>
                          <m:r>
                            <a:rPr lang="en-US" b="0" i="1" smtClean="0">
                              <a:latin typeface="Cambria Math" panose="02040503050406030204" pitchFamily="18" charset="0"/>
                            </a:rPr>
                            <m:t>𝑥</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e>
                      </m:mr>
                    </m:m>
                    <m:d>
                      <m:dPr>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𝑥</m:t>
                            </m:r>
                            <m:r>
                              <a:rPr lang="en-US" b="0" i="1" smtClean="0">
                                <a:latin typeface="Cambria Math" panose="02040503050406030204" pitchFamily="18" charset="0"/>
                              </a:rPr>
                              <m:t>+3</m:t>
                            </m:r>
                          </m:den>
                        </m:f>
                      </m:e>
                    </m:d>
                  </m:oMath>
                </a14:m>
                <a:r>
                  <a:rPr lang="en-US" dirty="0"/>
                  <a:t> </a:t>
                </a:r>
              </a:p>
              <a:p>
                <a:pPr marL="0" indent="0">
                  <a:buNone/>
                </a:pPr>
                <a:endParaRPr lang="en-US" dirty="0"/>
              </a:p>
              <a:p>
                <a:pPr marL="0" indent="0">
                  <a:buNone/>
                </a:pPr>
                <a:r>
                  <a:rPr lang="en-US" dirty="0"/>
                  <a:t>First, we take a few steps to graph the curve however you know how.</a:t>
                </a:r>
              </a:p>
            </p:txBody>
          </p:sp>
        </mc:Choice>
        <mc:Fallback xmlns="">
          <p:sp>
            <p:nvSpPr>
              <p:cNvPr id="3" name="Content Placeholder 2">
                <a:extLst>
                  <a:ext uri="{FF2B5EF4-FFF2-40B4-BE49-F238E27FC236}">
                    <a16:creationId xmlns:a16="http://schemas.microsoft.com/office/drawing/2014/main" id="{CF438C7C-B5BF-4A81-B5EF-5AFFD6025DEC}"/>
                  </a:ext>
                </a:extLst>
              </p:cNvPr>
              <p:cNvSpPr>
                <a:spLocks noGrp="1" noRot="1" noChangeAspect="1" noMove="1" noResize="1" noEditPoints="1" noAdjustHandles="1" noChangeArrowheads="1" noChangeShapeType="1" noTextEdit="1"/>
              </p:cNvSpPr>
              <p:nvPr>
                <p:ph sz="half" idx="1"/>
              </p:nvPr>
            </p:nvSpPr>
            <p:spPr>
              <a:blipFill>
                <a:blip r:embed="rId2"/>
                <a:stretch>
                  <a:fillRect l="-2471" t="-2241" r="-1882"/>
                </a:stretch>
              </a:blipFill>
            </p:spPr>
            <p:txBody>
              <a:bodyPr/>
              <a:lstStyle/>
              <a:p>
                <a:r>
                  <a:rPr lang="en-US">
                    <a:noFill/>
                  </a:rPr>
                  <a:t> </a:t>
                </a:r>
              </a:p>
            </p:txBody>
          </p:sp>
        </mc:Fallback>
      </mc:AlternateContent>
      <p:pic>
        <p:nvPicPr>
          <p:cNvPr id="21506" name="Picture 2" descr="Image preview">
            <a:extLst>
              <a:ext uri="{FF2B5EF4-FFF2-40B4-BE49-F238E27FC236}">
                <a16:creationId xmlns:a16="http://schemas.microsoft.com/office/drawing/2014/main" id="{302FBA24-3F9B-4AEF-B46A-0EFEBBD6E551}"/>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675718" y="1825625"/>
            <a:ext cx="417456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4433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4BAAB-DC31-4204-800E-DB63E03A1AD3}"/>
              </a:ext>
            </a:extLst>
          </p:cNvPr>
          <p:cNvSpPr>
            <a:spLocks noGrp="1"/>
          </p:cNvSpPr>
          <p:nvPr>
            <p:ph type="title"/>
          </p:nvPr>
        </p:nvSpPr>
        <p:spPr>
          <a:xfrm>
            <a:off x="838200" y="365125"/>
            <a:ext cx="10515600" cy="1325563"/>
          </a:xfrm>
        </p:spPr>
        <p:txBody>
          <a:bodyPr/>
          <a:lstStyle/>
          <a:p>
            <a:endParaRPr lang="en-US"/>
          </a:p>
        </p:txBody>
      </p:sp>
      <p:sp>
        <p:nvSpPr>
          <p:cNvPr id="3" name="Content Placeholder 2">
            <a:extLst>
              <a:ext uri="{FF2B5EF4-FFF2-40B4-BE49-F238E27FC236}">
                <a16:creationId xmlns:a16="http://schemas.microsoft.com/office/drawing/2014/main" id="{2E28AA08-A710-4A0B-A9D3-E8F5A574D5AF}"/>
              </a:ext>
            </a:extLst>
          </p:cNvPr>
          <p:cNvSpPr>
            <a:spLocks noGrp="1"/>
          </p:cNvSpPr>
          <p:nvPr>
            <p:ph sz="half" idx="1"/>
          </p:nvPr>
        </p:nvSpPr>
        <p:spPr>
          <a:xfrm>
            <a:off x="838200" y="1825625"/>
            <a:ext cx="5181600" cy="4351338"/>
          </a:xfrm>
        </p:spPr>
        <p:txBody>
          <a:bodyPr/>
          <a:lstStyle/>
          <a:p>
            <a:pPr marL="0" indent="0">
              <a:buNone/>
            </a:pPr>
            <a:r>
              <a:rPr lang="en-US" dirty="0"/>
              <a:t>To determine the limit graphically, we will approach an x-value of 3 from the right side and from the left side, and we will see where the y value is heading.</a:t>
            </a:r>
          </a:p>
          <a:p>
            <a:pPr marL="0" indent="0">
              <a:buNone/>
            </a:pPr>
            <a:r>
              <a:rPr lang="en-US" dirty="0"/>
              <a:t>In this analysis, we never actually arrive at an x-value of 3, we just approach the x-value of 3.</a:t>
            </a:r>
          </a:p>
        </p:txBody>
      </p:sp>
      <p:pic>
        <p:nvPicPr>
          <p:cNvPr id="2050" name="Picture 2" descr="Image preview">
            <a:extLst>
              <a:ext uri="{FF2B5EF4-FFF2-40B4-BE49-F238E27FC236}">
                <a16:creationId xmlns:a16="http://schemas.microsoft.com/office/drawing/2014/main" id="{8458536C-E79B-46D0-871C-4B62082CFBF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483095" y="1825625"/>
            <a:ext cx="255981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5682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01AB8-9496-4C28-A28B-1DEEAA28F293}"/>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438C7C-B5BF-4A81-B5EF-5AFFD6025DEC}"/>
                  </a:ext>
                </a:extLst>
              </p:cNvPr>
              <p:cNvSpPr>
                <a:spLocks noGrp="1"/>
              </p:cNvSpPr>
              <p:nvPr>
                <p:ph sz="half" idx="1"/>
              </p:nvPr>
            </p:nvSpPr>
            <p:spPr/>
            <p:txBody>
              <a:bodyPr/>
              <a:lstStyle/>
              <a:p>
                <a:pPr marL="0" indent="0">
                  <a:buNone/>
                </a:pPr>
                <a:r>
                  <a:rPr lang="en-US" dirty="0"/>
                  <a:t>Solution:</a:t>
                </a:r>
              </a:p>
              <a:p>
                <a:pPr marL="0" indent="0">
                  <a:buNone/>
                </a:pPr>
                <a14:m>
                  <m:oMath xmlns:m="http://schemas.openxmlformats.org/officeDocument/2006/math">
                    <m:m>
                      <m:mPr>
                        <m:mcs>
                          <m:mc>
                            <m:mcPr>
                              <m:count m:val="1"/>
                              <m:mcJc m:val="center"/>
                            </m:mcPr>
                          </m:mc>
                        </m:mcs>
                        <m:ctrlPr>
                          <a:rPr lang="en-US" i="1" smtClean="0">
                            <a:latin typeface="Cambria Math" panose="02040503050406030204" pitchFamily="18" charset="0"/>
                          </a:rPr>
                        </m:ctrlPr>
                      </m:mPr>
                      <m:mr>
                        <m:e>
                          <m:r>
                            <m:rPr>
                              <m:sty m:val="p"/>
                              <m:brk m:alnAt="7"/>
                            </m:rPr>
                            <a:rPr lang="en-US" b="0" i="0" smtClean="0">
                              <a:latin typeface="Cambria Math" panose="02040503050406030204" pitchFamily="18" charset="0"/>
                            </a:rPr>
                            <m:t>l</m:t>
                          </m:r>
                          <m:r>
                            <m:rPr>
                              <m:sty m:val="p"/>
                            </m:rPr>
                            <a:rPr lang="en-US" b="0" i="0" smtClean="0">
                              <a:latin typeface="Cambria Math" panose="02040503050406030204" pitchFamily="18" charset="0"/>
                            </a:rPr>
                            <m:t>im</m:t>
                          </m:r>
                          <m:r>
                            <m:rPr>
                              <m:brk m:alnAt="7"/>
                            </m:rPr>
                            <a:rPr lang="en-US" b="0" i="1" smtClean="0">
                              <a:latin typeface="Cambria Math" panose="02040503050406030204" pitchFamily="18" charset="0"/>
                            </a:rPr>
                            <m:t>⁡</m:t>
                          </m:r>
                        </m:e>
                      </m:mr>
                      <m:mr>
                        <m:e>
                          <m:r>
                            <a:rPr lang="en-US" b="0" i="1" smtClean="0">
                              <a:latin typeface="Cambria Math" panose="02040503050406030204" pitchFamily="18" charset="0"/>
                            </a:rPr>
                            <m:t>𝑥</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e>
                      </m:mr>
                    </m:m>
                    <m:d>
                      <m:dPr>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𝑥</m:t>
                            </m:r>
                            <m:r>
                              <a:rPr lang="en-US" b="0" i="1" smtClean="0">
                                <a:latin typeface="Cambria Math" panose="02040503050406030204" pitchFamily="18" charset="0"/>
                              </a:rPr>
                              <m:t>+3</m:t>
                            </m:r>
                          </m:den>
                        </m:f>
                      </m:e>
                    </m:d>
                  </m:oMath>
                </a14:m>
                <a:r>
                  <a:rPr lang="en-US" dirty="0"/>
                  <a:t> </a:t>
                </a:r>
              </a:p>
              <a:p>
                <a:pPr marL="0" indent="0">
                  <a:buNone/>
                </a:pPr>
                <a:endParaRPr lang="en-US" dirty="0"/>
              </a:p>
              <a:p>
                <a:pPr marL="0" indent="0">
                  <a:buNone/>
                </a:pPr>
                <a:r>
                  <a:rPr lang="en-US" dirty="0"/>
                  <a:t>First, we take a few steps to graph the curve however you know how.</a:t>
                </a:r>
              </a:p>
            </p:txBody>
          </p:sp>
        </mc:Choice>
        <mc:Fallback xmlns="">
          <p:sp>
            <p:nvSpPr>
              <p:cNvPr id="3" name="Content Placeholder 2">
                <a:extLst>
                  <a:ext uri="{FF2B5EF4-FFF2-40B4-BE49-F238E27FC236}">
                    <a16:creationId xmlns:a16="http://schemas.microsoft.com/office/drawing/2014/main" id="{CF438C7C-B5BF-4A81-B5EF-5AFFD6025DEC}"/>
                  </a:ext>
                </a:extLst>
              </p:cNvPr>
              <p:cNvSpPr>
                <a:spLocks noGrp="1" noRot="1" noChangeAspect="1" noMove="1" noResize="1" noEditPoints="1" noAdjustHandles="1" noChangeArrowheads="1" noChangeShapeType="1" noTextEdit="1"/>
              </p:cNvSpPr>
              <p:nvPr>
                <p:ph sz="half" idx="1"/>
              </p:nvPr>
            </p:nvSpPr>
            <p:spPr>
              <a:blipFill>
                <a:blip r:embed="rId2"/>
                <a:stretch>
                  <a:fillRect l="-2471" t="-2241" r="-1882"/>
                </a:stretch>
              </a:blipFill>
            </p:spPr>
            <p:txBody>
              <a:bodyPr/>
              <a:lstStyle/>
              <a:p>
                <a:r>
                  <a:rPr lang="en-US">
                    <a:noFill/>
                  </a:rPr>
                  <a:t> </a:t>
                </a:r>
              </a:p>
            </p:txBody>
          </p:sp>
        </mc:Fallback>
      </mc:AlternateContent>
      <p:pic>
        <p:nvPicPr>
          <p:cNvPr id="22530" name="Picture 2" descr="Image preview">
            <a:extLst>
              <a:ext uri="{FF2B5EF4-FFF2-40B4-BE49-F238E27FC236}">
                <a16:creationId xmlns:a16="http://schemas.microsoft.com/office/drawing/2014/main" id="{976C023E-AF4F-4BF9-B910-8582288DCA80}"/>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718211" y="1825625"/>
            <a:ext cx="408957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06112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01AB8-9496-4C28-A28B-1DEEAA28F293}"/>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438C7C-B5BF-4A81-B5EF-5AFFD6025DEC}"/>
                  </a:ext>
                </a:extLst>
              </p:cNvPr>
              <p:cNvSpPr>
                <a:spLocks noGrp="1"/>
              </p:cNvSpPr>
              <p:nvPr>
                <p:ph sz="half" idx="1"/>
              </p:nvPr>
            </p:nvSpPr>
            <p:spPr/>
            <p:txBody>
              <a:bodyPr/>
              <a:lstStyle/>
              <a:p>
                <a:pPr marL="0" indent="0">
                  <a:buNone/>
                </a:pPr>
                <a:r>
                  <a:rPr lang="en-US" dirty="0"/>
                  <a:t>Solution:</a:t>
                </a:r>
              </a:p>
              <a:p>
                <a:pPr marL="0" indent="0">
                  <a:buNone/>
                </a:pPr>
                <a14:m>
                  <m:oMath xmlns:m="http://schemas.openxmlformats.org/officeDocument/2006/math">
                    <m:m>
                      <m:mPr>
                        <m:mcs>
                          <m:mc>
                            <m:mcPr>
                              <m:count m:val="1"/>
                              <m:mcJc m:val="center"/>
                            </m:mcPr>
                          </m:mc>
                        </m:mcs>
                        <m:ctrlPr>
                          <a:rPr lang="en-US" i="1" smtClean="0">
                            <a:latin typeface="Cambria Math" panose="02040503050406030204" pitchFamily="18" charset="0"/>
                          </a:rPr>
                        </m:ctrlPr>
                      </m:mPr>
                      <m:mr>
                        <m:e>
                          <m:r>
                            <m:rPr>
                              <m:sty m:val="p"/>
                              <m:brk m:alnAt="7"/>
                            </m:rPr>
                            <a:rPr lang="en-US" b="0" i="0" smtClean="0">
                              <a:latin typeface="Cambria Math" panose="02040503050406030204" pitchFamily="18" charset="0"/>
                            </a:rPr>
                            <m:t>l</m:t>
                          </m:r>
                          <m:r>
                            <m:rPr>
                              <m:sty m:val="p"/>
                            </m:rPr>
                            <a:rPr lang="en-US" b="0" i="0" smtClean="0">
                              <a:latin typeface="Cambria Math" panose="02040503050406030204" pitchFamily="18" charset="0"/>
                            </a:rPr>
                            <m:t>im</m:t>
                          </m:r>
                          <m:r>
                            <m:rPr>
                              <m:brk m:alnAt="7"/>
                            </m:rPr>
                            <a:rPr lang="en-US" b="0" i="1" smtClean="0">
                              <a:latin typeface="Cambria Math" panose="02040503050406030204" pitchFamily="18" charset="0"/>
                            </a:rPr>
                            <m:t>⁡</m:t>
                          </m:r>
                        </m:e>
                      </m:mr>
                      <m:mr>
                        <m:e>
                          <m:r>
                            <a:rPr lang="en-US" b="0" i="1" smtClean="0">
                              <a:latin typeface="Cambria Math" panose="02040503050406030204" pitchFamily="18" charset="0"/>
                            </a:rPr>
                            <m:t>𝑥</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e>
                      </m:mr>
                    </m:m>
                    <m:d>
                      <m:dPr>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𝑥</m:t>
                            </m:r>
                            <m:r>
                              <a:rPr lang="en-US" b="0" i="1" smtClean="0">
                                <a:latin typeface="Cambria Math" panose="02040503050406030204" pitchFamily="18" charset="0"/>
                              </a:rPr>
                              <m:t>+3</m:t>
                            </m:r>
                          </m:den>
                        </m:f>
                      </m:e>
                    </m:d>
                  </m:oMath>
                </a14:m>
                <a:r>
                  <a:rPr lang="en-US" dirty="0"/>
                  <a:t> </a:t>
                </a:r>
              </a:p>
              <a:p>
                <a:pPr marL="0" indent="0">
                  <a:buNone/>
                </a:pPr>
                <a:endParaRPr lang="en-US" dirty="0"/>
              </a:p>
              <a:p>
                <a:pPr marL="0" indent="0">
                  <a:buNone/>
                </a:pPr>
                <a:r>
                  <a:rPr lang="en-US" dirty="0"/>
                  <a:t>First, we take a few steps to graph the curve however you know how.</a:t>
                </a:r>
              </a:p>
            </p:txBody>
          </p:sp>
        </mc:Choice>
        <mc:Fallback xmlns="">
          <p:sp>
            <p:nvSpPr>
              <p:cNvPr id="3" name="Content Placeholder 2">
                <a:extLst>
                  <a:ext uri="{FF2B5EF4-FFF2-40B4-BE49-F238E27FC236}">
                    <a16:creationId xmlns:a16="http://schemas.microsoft.com/office/drawing/2014/main" id="{CF438C7C-B5BF-4A81-B5EF-5AFFD6025DEC}"/>
                  </a:ext>
                </a:extLst>
              </p:cNvPr>
              <p:cNvSpPr>
                <a:spLocks noGrp="1" noRot="1" noChangeAspect="1" noMove="1" noResize="1" noEditPoints="1" noAdjustHandles="1" noChangeArrowheads="1" noChangeShapeType="1" noTextEdit="1"/>
              </p:cNvSpPr>
              <p:nvPr>
                <p:ph sz="half" idx="1"/>
              </p:nvPr>
            </p:nvSpPr>
            <p:spPr>
              <a:blipFill>
                <a:blip r:embed="rId2"/>
                <a:stretch>
                  <a:fillRect l="-2471" t="-2241" r="-1882"/>
                </a:stretch>
              </a:blipFill>
            </p:spPr>
            <p:txBody>
              <a:bodyPr/>
              <a:lstStyle/>
              <a:p>
                <a:r>
                  <a:rPr lang="en-US">
                    <a:noFill/>
                  </a:rPr>
                  <a:t> </a:t>
                </a:r>
              </a:p>
            </p:txBody>
          </p:sp>
        </mc:Fallback>
      </mc:AlternateContent>
      <p:pic>
        <p:nvPicPr>
          <p:cNvPr id="23554" name="Picture 2" descr="Image preview">
            <a:extLst>
              <a:ext uri="{FF2B5EF4-FFF2-40B4-BE49-F238E27FC236}">
                <a16:creationId xmlns:a16="http://schemas.microsoft.com/office/drawing/2014/main" id="{E5CC60FB-F6D2-4D77-AC25-A59E7EDC7D4C}"/>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815096" y="1835457"/>
            <a:ext cx="389580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93188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01AB8-9496-4C28-A28B-1DEEAA28F293}"/>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438C7C-B5BF-4A81-B5EF-5AFFD6025DEC}"/>
                  </a:ext>
                </a:extLst>
              </p:cNvPr>
              <p:cNvSpPr>
                <a:spLocks noGrp="1"/>
              </p:cNvSpPr>
              <p:nvPr>
                <p:ph sz="half" idx="1"/>
              </p:nvPr>
            </p:nvSpPr>
            <p:spPr/>
            <p:txBody>
              <a:bodyPr/>
              <a:lstStyle/>
              <a:p>
                <a:pPr marL="0" indent="0">
                  <a:buNone/>
                </a:pPr>
                <a:r>
                  <a:rPr lang="en-US" dirty="0"/>
                  <a:t>Solution:</a:t>
                </a:r>
              </a:p>
              <a:p>
                <a:pPr marL="0" indent="0">
                  <a:buNone/>
                </a:pPr>
                <a14:m>
                  <m:oMath xmlns:m="http://schemas.openxmlformats.org/officeDocument/2006/math">
                    <m:m>
                      <m:mPr>
                        <m:mcs>
                          <m:mc>
                            <m:mcPr>
                              <m:count m:val="1"/>
                              <m:mcJc m:val="center"/>
                            </m:mcPr>
                          </m:mc>
                        </m:mcs>
                        <m:ctrlPr>
                          <a:rPr lang="en-US" i="1" smtClean="0">
                            <a:latin typeface="Cambria Math" panose="02040503050406030204" pitchFamily="18" charset="0"/>
                          </a:rPr>
                        </m:ctrlPr>
                      </m:mPr>
                      <m:mr>
                        <m:e>
                          <m:r>
                            <m:rPr>
                              <m:sty m:val="p"/>
                              <m:brk m:alnAt="7"/>
                            </m:rPr>
                            <a:rPr lang="en-US" b="0" i="0" smtClean="0">
                              <a:latin typeface="Cambria Math" panose="02040503050406030204" pitchFamily="18" charset="0"/>
                            </a:rPr>
                            <m:t>l</m:t>
                          </m:r>
                          <m:r>
                            <m:rPr>
                              <m:sty m:val="p"/>
                            </m:rPr>
                            <a:rPr lang="en-US" b="0" i="0" smtClean="0">
                              <a:latin typeface="Cambria Math" panose="02040503050406030204" pitchFamily="18" charset="0"/>
                            </a:rPr>
                            <m:t>im</m:t>
                          </m:r>
                          <m:r>
                            <m:rPr>
                              <m:brk m:alnAt="7"/>
                            </m:rPr>
                            <a:rPr lang="en-US" b="0" i="1" smtClean="0">
                              <a:latin typeface="Cambria Math" panose="02040503050406030204" pitchFamily="18" charset="0"/>
                            </a:rPr>
                            <m:t>⁡</m:t>
                          </m:r>
                        </m:e>
                      </m:mr>
                      <m:mr>
                        <m:e>
                          <m:r>
                            <a:rPr lang="en-US" b="0" i="1" smtClean="0">
                              <a:latin typeface="Cambria Math" panose="02040503050406030204" pitchFamily="18" charset="0"/>
                            </a:rPr>
                            <m:t>𝑥</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e>
                      </m:mr>
                    </m:m>
                    <m:d>
                      <m:dPr>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𝑥</m:t>
                            </m:r>
                            <m:r>
                              <a:rPr lang="en-US" b="0" i="1" smtClean="0">
                                <a:latin typeface="Cambria Math" panose="02040503050406030204" pitchFamily="18" charset="0"/>
                              </a:rPr>
                              <m:t>+3</m:t>
                            </m:r>
                          </m:den>
                        </m:f>
                      </m:e>
                    </m:d>
                  </m:oMath>
                </a14:m>
                <a:r>
                  <a:rPr lang="en-US" dirty="0"/>
                  <a:t> </a:t>
                </a:r>
              </a:p>
              <a:p>
                <a:pPr marL="0" indent="0">
                  <a:buNone/>
                </a:pPr>
                <a:endParaRPr lang="en-US" dirty="0"/>
              </a:p>
              <a:p>
                <a:pPr marL="0" indent="0">
                  <a:buNone/>
                </a:pPr>
                <a:r>
                  <a:rPr lang="en-US" dirty="0"/>
                  <a:t>Next, we can only approach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a14:m>
                <a:r>
                  <a:rPr lang="en-US" dirty="0"/>
                  <a:t> from the right (it is impossible to be to the left of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a14:m>
                <a:r>
                  <a:rPr lang="en-US" dirty="0"/>
                  <a:t>).</a:t>
                </a:r>
              </a:p>
              <a:p>
                <a:pPr marL="0" indent="0">
                  <a:buNone/>
                </a:pPr>
                <a:r>
                  <a:rPr lang="en-US" dirty="0"/>
                  <a:t>Therefore, </a:t>
                </a:r>
                <a14:m>
                  <m:oMath xmlns:m="http://schemas.openxmlformats.org/officeDocument/2006/math">
                    <m:m>
                      <m:mPr>
                        <m:mcs>
                          <m:mc>
                            <m:mcPr>
                              <m:count m:val="1"/>
                              <m:mcJc m:val="center"/>
                            </m:mcPr>
                          </m:mc>
                        </m:mcs>
                        <m:ctrlPr>
                          <a:rPr lang="en-US" i="1">
                            <a:latin typeface="Cambria Math" panose="02040503050406030204" pitchFamily="18" charset="0"/>
                          </a:rPr>
                        </m:ctrlPr>
                      </m:mPr>
                      <m:mr>
                        <m:e>
                          <m:r>
                            <m:rPr>
                              <m:sty m:val="p"/>
                              <m:brk m:alnAt="7"/>
                            </m:rPr>
                            <a:rPr lang="en-US">
                              <a:latin typeface="Cambria Math" panose="02040503050406030204" pitchFamily="18" charset="0"/>
                            </a:rPr>
                            <m:t>l</m:t>
                          </m:r>
                          <m:r>
                            <m:rPr>
                              <m:sty m:val="p"/>
                            </m:rPr>
                            <a:rPr lang="en-US">
                              <a:latin typeface="Cambria Math" panose="02040503050406030204" pitchFamily="18" charset="0"/>
                            </a:rPr>
                            <m:t>im</m:t>
                          </m:r>
                          <m:r>
                            <m:rPr>
                              <m:brk m:alnAt="7"/>
                            </m:rPr>
                            <a:rPr lang="en-US" i="1">
                              <a:latin typeface="Cambria Math" panose="02040503050406030204" pitchFamily="18" charset="0"/>
                            </a:rPr>
                            <m:t>⁡</m:t>
                          </m:r>
                        </m:e>
                      </m:mr>
                      <m:mr>
                        <m:e>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e>
                      </m:mr>
                    </m:m>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𝑥</m:t>
                            </m:r>
                            <m:r>
                              <a:rPr lang="en-US" i="1">
                                <a:latin typeface="Cambria Math" panose="02040503050406030204" pitchFamily="18" charset="0"/>
                              </a:rPr>
                              <m:t>+3</m:t>
                            </m:r>
                          </m:den>
                        </m:f>
                      </m:e>
                    </m:d>
                    <m:r>
                      <a:rPr lang="en-US" b="0" i="0" smtClean="0">
                        <a:latin typeface="Cambria Math" panose="02040503050406030204" pitchFamily="18" charset="0"/>
                      </a:rPr>
                      <m:t>=0</m:t>
                    </m:r>
                  </m:oMath>
                </a14:m>
                <a:r>
                  <a:rPr lang="en-US" dirty="0"/>
                  <a:t> </a:t>
                </a:r>
              </a:p>
            </p:txBody>
          </p:sp>
        </mc:Choice>
        <mc:Fallback xmlns="">
          <p:sp>
            <p:nvSpPr>
              <p:cNvPr id="3" name="Content Placeholder 2">
                <a:extLst>
                  <a:ext uri="{FF2B5EF4-FFF2-40B4-BE49-F238E27FC236}">
                    <a16:creationId xmlns:a16="http://schemas.microsoft.com/office/drawing/2014/main" id="{CF438C7C-B5BF-4A81-B5EF-5AFFD6025DEC}"/>
                  </a:ext>
                </a:extLst>
              </p:cNvPr>
              <p:cNvSpPr>
                <a:spLocks noGrp="1" noRot="1" noChangeAspect="1" noMove="1" noResize="1" noEditPoints="1" noAdjustHandles="1" noChangeArrowheads="1" noChangeShapeType="1" noTextEdit="1"/>
              </p:cNvSpPr>
              <p:nvPr>
                <p:ph sz="half" idx="1"/>
              </p:nvPr>
            </p:nvSpPr>
            <p:spPr>
              <a:blipFill>
                <a:blip r:embed="rId2"/>
                <a:stretch>
                  <a:fillRect l="-2471" t="-2241"/>
                </a:stretch>
              </a:blipFill>
            </p:spPr>
            <p:txBody>
              <a:bodyPr/>
              <a:lstStyle/>
              <a:p>
                <a:r>
                  <a:rPr lang="en-US">
                    <a:noFill/>
                  </a:rPr>
                  <a:t> </a:t>
                </a:r>
              </a:p>
            </p:txBody>
          </p:sp>
        </mc:Fallback>
      </mc:AlternateContent>
      <p:pic>
        <p:nvPicPr>
          <p:cNvPr id="23554" name="Picture 2" descr="Image preview">
            <a:extLst>
              <a:ext uri="{FF2B5EF4-FFF2-40B4-BE49-F238E27FC236}">
                <a16:creationId xmlns:a16="http://schemas.microsoft.com/office/drawing/2014/main" id="{E5CC60FB-F6D2-4D77-AC25-A59E7EDC7D4C}"/>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815096" y="1825625"/>
            <a:ext cx="3895807" cy="43513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F70D3414-9C6D-4C2B-877B-88876E711F00}"/>
                  </a:ext>
                </a:extLst>
              </p14:cNvPr>
              <p14:cNvContentPartPr/>
              <p14:nvPr/>
            </p14:nvContentPartPr>
            <p14:xfrm>
              <a:off x="7192433" y="3890732"/>
              <a:ext cx="813600" cy="329760"/>
            </p14:xfrm>
          </p:contentPart>
        </mc:Choice>
        <mc:Fallback xmlns="">
          <p:pic>
            <p:nvPicPr>
              <p:cNvPr id="11" name="Ink 10">
                <a:extLst>
                  <a:ext uri="{FF2B5EF4-FFF2-40B4-BE49-F238E27FC236}">
                    <a16:creationId xmlns:a16="http://schemas.microsoft.com/office/drawing/2014/main" id="{F70D3414-9C6D-4C2B-877B-88876E711F00}"/>
                  </a:ext>
                </a:extLst>
              </p:cNvPr>
              <p:cNvPicPr/>
              <p:nvPr/>
            </p:nvPicPr>
            <p:blipFill>
              <a:blip r:embed="rId5"/>
              <a:stretch>
                <a:fillRect/>
              </a:stretch>
            </p:blipFill>
            <p:spPr>
              <a:xfrm>
                <a:off x="7174433" y="3873073"/>
                <a:ext cx="849240" cy="365439"/>
              </a:xfrm>
              <a:prstGeom prst="rect">
                <a:avLst/>
              </a:prstGeom>
            </p:spPr>
          </p:pic>
        </mc:Fallback>
      </mc:AlternateContent>
    </p:spTree>
    <p:extLst>
      <p:ext uri="{BB962C8B-B14F-4D97-AF65-F5344CB8AC3E}">
        <p14:creationId xmlns:p14="http://schemas.microsoft.com/office/powerpoint/2010/main" val="39659619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01AB8-9496-4C28-A28B-1DEEAA28F293}"/>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438C7C-B5BF-4A81-B5EF-5AFFD6025DEC}"/>
                  </a:ext>
                </a:extLst>
              </p:cNvPr>
              <p:cNvSpPr>
                <a:spLocks noGrp="1"/>
              </p:cNvSpPr>
              <p:nvPr>
                <p:ph sz="half" idx="1"/>
              </p:nvPr>
            </p:nvSpPr>
            <p:spPr/>
            <p:txBody>
              <a:bodyPr/>
              <a:lstStyle/>
              <a:p>
                <a:pPr marL="0" indent="0">
                  <a:buNone/>
                </a:pPr>
                <a:r>
                  <a:rPr lang="en-US" dirty="0"/>
                  <a:t>Sometimes people want to say that the limit as x approaches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 </m:t>
                    </m:r>
                  </m:oMath>
                </a14:m>
                <a:r>
                  <a:rPr lang="en-US" dirty="0"/>
                  <a:t>is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because they notice that the y value will always be increasing as x approaches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a14:m>
                <a:r>
                  <a:rPr lang="en-US" dirty="0"/>
                  <a:t>.</a:t>
                </a:r>
              </a:p>
              <a:p>
                <a:pPr marL="0" indent="0">
                  <a:buNone/>
                </a:pPr>
                <a:r>
                  <a:rPr lang="en-US" dirty="0"/>
                  <a:t>However, this is not the case. The values of y are getting infinitely close to 0, not to any positive number. Hence, the limit of the function as x approaches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oMath>
                </a14:m>
                <a:r>
                  <a:rPr lang="en-US" dirty="0"/>
                  <a:t> is 0.</a:t>
                </a:r>
              </a:p>
            </p:txBody>
          </p:sp>
        </mc:Choice>
        <mc:Fallback xmlns="">
          <p:sp>
            <p:nvSpPr>
              <p:cNvPr id="3" name="Content Placeholder 2">
                <a:extLst>
                  <a:ext uri="{FF2B5EF4-FFF2-40B4-BE49-F238E27FC236}">
                    <a16:creationId xmlns:a16="http://schemas.microsoft.com/office/drawing/2014/main" id="{CF438C7C-B5BF-4A81-B5EF-5AFFD6025DEC}"/>
                  </a:ext>
                </a:extLst>
              </p:cNvPr>
              <p:cNvSpPr>
                <a:spLocks noGrp="1" noRot="1" noChangeAspect="1" noMove="1" noResize="1" noEditPoints="1" noAdjustHandles="1" noChangeArrowheads="1" noChangeShapeType="1" noTextEdit="1"/>
              </p:cNvSpPr>
              <p:nvPr>
                <p:ph sz="half" idx="1"/>
              </p:nvPr>
            </p:nvSpPr>
            <p:spPr>
              <a:blipFill>
                <a:blip r:embed="rId2"/>
                <a:stretch>
                  <a:fillRect l="-2471" t="-2241" r="-471"/>
                </a:stretch>
              </a:blipFill>
            </p:spPr>
            <p:txBody>
              <a:bodyPr/>
              <a:lstStyle/>
              <a:p>
                <a:r>
                  <a:rPr lang="en-US">
                    <a:noFill/>
                  </a:rPr>
                  <a:t> </a:t>
                </a:r>
              </a:p>
            </p:txBody>
          </p:sp>
        </mc:Fallback>
      </mc:AlternateContent>
      <p:pic>
        <p:nvPicPr>
          <p:cNvPr id="23554" name="Picture 2" descr="Image preview">
            <a:extLst>
              <a:ext uri="{FF2B5EF4-FFF2-40B4-BE49-F238E27FC236}">
                <a16:creationId xmlns:a16="http://schemas.microsoft.com/office/drawing/2014/main" id="{E5CC60FB-F6D2-4D77-AC25-A59E7EDC7D4C}"/>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815096" y="1825625"/>
            <a:ext cx="3895807" cy="43513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F70D3414-9C6D-4C2B-877B-88876E711F00}"/>
                  </a:ext>
                </a:extLst>
              </p14:cNvPr>
              <p14:cNvContentPartPr/>
              <p14:nvPr/>
            </p14:nvContentPartPr>
            <p14:xfrm>
              <a:off x="7192433" y="3890732"/>
              <a:ext cx="813600" cy="329760"/>
            </p14:xfrm>
          </p:contentPart>
        </mc:Choice>
        <mc:Fallback xmlns="">
          <p:pic>
            <p:nvPicPr>
              <p:cNvPr id="11" name="Ink 10">
                <a:extLst>
                  <a:ext uri="{FF2B5EF4-FFF2-40B4-BE49-F238E27FC236}">
                    <a16:creationId xmlns:a16="http://schemas.microsoft.com/office/drawing/2014/main" id="{F70D3414-9C6D-4C2B-877B-88876E711F00}"/>
                  </a:ext>
                </a:extLst>
              </p:cNvPr>
              <p:cNvPicPr/>
              <p:nvPr/>
            </p:nvPicPr>
            <p:blipFill>
              <a:blip r:embed="rId5"/>
              <a:stretch>
                <a:fillRect/>
              </a:stretch>
            </p:blipFill>
            <p:spPr>
              <a:xfrm>
                <a:off x="7174433" y="3873073"/>
                <a:ext cx="849240" cy="365439"/>
              </a:xfrm>
              <a:prstGeom prst="rect">
                <a:avLst/>
              </a:prstGeom>
            </p:spPr>
          </p:pic>
        </mc:Fallback>
      </mc:AlternateContent>
    </p:spTree>
    <p:extLst>
      <p:ext uri="{BB962C8B-B14F-4D97-AF65-F5344CB8AC3E}">
        <p14:creationId xmlns:p14="http://schemas.microsoft.com/office/powerpoint/2010/main" val="307228764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01AB8-9496-4C28-A28B-1DEEAA28F293}"/>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CF438C7C-B5BF-4A81-B5EF-5AFFD6025DEC}"/>
              </a:ext>
            </a:extLst>
          </p:cNvPr>
          <p:cNvSpPr>
            <a:spLocks noGrp="1"/>
          </p:cNvSpPr>
          <p:nvPr>
            <p:ph sz="half" idx="1"/>
          </p:nvPr>
        </p:nvSpPr>
        <p:spPr/>
        <p:txBody>
          <a:bodyPr/>
          <a:lstStyle/>
          <a:p>
            <a:pPr marL="0" indent="0">
              <a:buNone/>
            </a:pPr>
            <a:r>
              <a:rPr lang="en-US" dirty="0"/>
              <a:t>We see that horizontal asymptotes operate like limits.</a:t>
            </a:r>
          </a:p>
        </p:txBody>
      </p:sp>
      <p:pic>
        <p:nvPicPr>
          <p:cNvPr id="23554" name="Picture 2" descr="Image preview">
            <a:extLst>
              <a:ext uri="{FF2B5EF4-FFF2-40B4-BE49-F238E27FC236}">
                <a16:creationId xmlns:a16="http://schemas.microsoft.com/office/drawing/2014/main" id="{E5CC60FB-F6D2-4D77-AC25-A59E7EDC7D4C}"/>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815096" y="1825625"/>
            <a:ext cx="3895807" cy="43513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F70D3414-9C6D-4C2B-877B-88876E711F00}"/>
                  </a:ext>
                </a:extLst>
              </p14:cNvPr>
              <p14:cNvContentPartPr/>
              <p14:nvPr/>
            </p14:nvContentPartPr>
            <p14:xfrm>
              <a:off x="7192433" y="3890732"/>
              <a:ext cx="813600" cy="329760"/>
            </p14:xfrm>
          </p:contentPart>
        </mc:Choice>
        <mc:Fallback xmlns="">
          <p:pic>
            <p:nvPicPr>
              <p:cNvPr id="11" name="Ink 10">
                <a:extLst>
                  <a:ext uri="{FF2B5EF4-FFF2-40B4-BE49-F238E27FC236}">
                    <a16:creationId xmlns:a16="http://schemas.microsoft.com/office/drawing/2014/main" id="{F70D3414-9C6D-4C2B-877B-88876E711F00}"/>
                  </a:ext>
                </a:extLst>
              </p:cNvPr>
              <p:cNvPicPr/>
              <p:nvPr/>
            </p:nvPicPr>
            <p:blipFill>
              <a:blip r:embed="rId5"/>
              <a:stretch>
                <a:fillRect/>
              </a:stretch>
            </p:blipFill>
            <p:spPr>
              <a:xfrm>
                <a:off x="7174433" y="3873073"/>
                <a:ext cx="849240" cy="365439"/>
              </a:xfrm>
              <a:prstGeom prst="rect">
                <a:avLst/>
              </a:prstGeom>
            </p:spPr>
          </p:pic>
        </mc:Fallback>
      </mc:AlternateContent>
    </p:spTree>
    <p:extLst>
      <p:ext uri="{BB962C8B-B14F-4D97-AF65-F5344CB8AC3E}">
        <p14:creationId xmlns:p14="http://schemas.microsoft.com/office/powerpoint/2010/main" val="23500547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E85D-69D2-4B76-B2D9-F84D32D7871A}"/>
              </a:ext>
            </a:extLst>
          </p:cNvPr>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77E89D-F0B3-48F1-8582-D5875B3FBC06}"/>
                  </a:ext>
                </a:extLst>
              </p:cNvPr>
              <p:cNvSpPr>
                <a:spLocks noGrp="1"/>
              </p:cNvSpPr>
              <p:nvPr>
                <p:ph sz="half" idx="1"/>
              </p:nvPr>
            </p:nvSpPr>
            <p:spPr/>
            <p:txBody>
              <a:bodyPr/>
              <a:lstStyle/>
              <a:p>
                <a:pPr marL="0" indent="0">
                  <a:buNone/>
                </a:pPr>
                <a:r>
                  <a:rPr lang="en-US" dirty="0"/>
                  <a:t>Use a graphing approach to evaluate</a:t>
                </a:r>
              </a:p>
              <a:p>
                <a:pPr marL="0" indent="0">
                  <a:buNone/>
                </a:pPr>
                <a14:m>
                  <m:oMath xmlns:m="http://schemas.openxmlformats.org/officeDocument/2006/math">
                    <m:m>
                      <m:mPr>
                        <m:mcs>
                          <m:mc>
                            <m:mcPr>
                              <m:count m:val="1"/>
                              <m:mcJc m:val="center"/>
                            </m:mcPr>
                          </m:mc>
                        </m:mcs>
                        <m:ctrlPr>
                          <a:rPr lang="en-US" i="1" smtClean="0">
                            <a:latin typeface="Cambria Math" panose="02040503050406030204" pitchFamily="18" charset="0"/>
                          </a:rPr>
                        </m:ctrlPr>
                      </m:mPr>
                      <m:mr>
                        <m:e>
                          <m:r>
                            <m:rPr>
                              <m:sty m:val="p"/>
                              <m:brk m:alnAt="7"/>
                            </m:rPr>
                            <a:rPr lang="en-US" b="0" i="0" smtClean="0">
                              <a:latin typeface="Cambria Math" panose="02040503050406030204" pitchFamily="18" charset="0"/>
                            </a:rPr>
                            <m:t>l</m:t>
                          </m:r>
                          <m:r>
                            <m:rPr>
                              <m:sty m:val="p"/>
                            </m:rPr>
                            <a:rPr lang="en-US" b="0" i="0" smtClean="0">
                              <a:latin typeface="Cambria Math" panose="02040503050406030204" pitchFamily="18" charset="0"/>
                            </a:rPr>
                            <m:t>im</m:t>
                          </m:r>
                          <m:r>
                            <m:rPr>
                              <m:brk m:alnAt="7"/>
                            </m:rPr>
                            <a:rPr lang="en-US" b="0" i="1" smtClean="0">
                              <a:latin typeface="Cambria Math" panose="02040503050406030204" pitchFamily="18" charset="0"/>
                            </a:rPr>
                            <m:t>⁡</m:t>
                          </m:r>
                        </m:e>
                      </m:mr>
                      <m:mr>
                        <m:e>
                          <m:r>
                            <a:rPr lang="en-US" b="0" i="1" smtClean="0">
                              <a:latin typeface="Cambria Math" panose="02040503050406030204" pitchFamily="18" charset="0"/>
                            </a:rPr>
                            <m:t>𝑥</m:t>
                          </m:r>
                          <m:r>
                            <a:rPr lang="en-US" i="1" smtClean="0">
                              <a:latin typeface="Cambria Math" panose="02040503050406030204" pitchFamily="18" charset="0"/>
                              <a:ea typeface="Cambria Math" panose="02040503050406030204" pitchFamily="18" charset="0"/>
                            </a:rPr>
                            <m:t>→∞</m:t>
                          </m:r>
                        </m:e>
                      </m:mr>
                    </m: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b="0" i="1" smtClean="0">
                            <a:latin typeface="Cambria Math" panose="02040503050406030204" pitchFamily="18" charset="0"/>
                          </a:rPr>
                          <m:t>𝑥</m:t>
                        </m:r>
                      </m:e>
                    </m:func>
                    <m:r>
                      <a:rPr lang="en-US" b="0" i="1" smtClean="0">
                        <a:latin typeface="Cambria Math" panose="02040503050406030204" pitchFamily="18" charset="0"/>
                      </a:rPr>
                      <m:t> </m:t>
                    </m:r>
                  </m:oMath>
                </a14:m>
                <a:r>
                  <a:rPr lang="en-US" dirty="0"/>
                  <a:t> </a:t>
                </a:r>
              </a:p>
              <a:p>
                <a:pPr marL="0" indent="0">
                  <a:buNone/>
                </a:pPr>
                <a:r>
                  <a:rPr lang="en-US" dirty="0"/>
                  <a:t>or state that it does not exist</a:t>
                </a:r>
              </a:p>
            </p:txBody>
          </p:sp>
        </mc:Choice>
        <mc:Fallback xmlns="">
          <p:sp>
            <p:nvSpPr>
              <p:cNvPr id="3" name="Content Placeholder 2">
                <a:extLst>
                  <a:ext uri="{FF2B5EF4-FFF2-40B4-BE49-F238E27FC236}">
                    <a16:creationId xmlns:a16="http://schemas.microsoft.com/office/drawing/2014/main" id="{1A77E89D-F0B3-48F1-8582-D5875B3FBC06}"/>
                  </a:ext>
                </a:extLst>
              </p:cNvPr>
              <p:cNvSpPr>
                <a:spLocks noGrp="1" noRot="1" noChangeAspect="1" noMove="1" noResize="1" noEditPoints="1" noAdjustHandles="1" noChangeArrowheads="1" noChangeShapeType="1" noTextEdit="1"/>
              </p:cNvSpPr>
              <p:nvPr>
                <p:ph sz="half" idx="1"/>
              </p:nvPr>
            </p:nvSpPr>
            <p:spPr>
              <a:blipFill>
                <a:blip r:embed="rId2"/>
                <a:stretch>
                  <a:fillRect l="-2471" t="-2241"/>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8E15581E-9E8D-49FB-85E1-B56CF6F0CC65}"/>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146644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E85D-69D2-4B76-B2D9-F84D32D7871A}"/>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77E89D-F0B3-48F1-8582-D5875B3FBC06}"/>
                  </a:ext>
                </a:extLst>
              </p:cNvPr>
              <p:cNvSpPr>
                <a:spLocks noGrp="1"/>
              </p:cNvSpPr>
              <p:nvPr>
                <p:ph sz="half" idx="1"/>
              </p:nvPr>
            </p:nvSpPr>
            <p:spPr/>
            <p:txBody>
              <a:bodyPr/>
              <a:lstStyle/>
              <a:p>
                <a:pPr marL="0" indent="0">
                  <a:buNone/>
                </a:pPr>
                <a:r>
                  <a:rPr lang="en-US" dirty="0"/>
                  <a:t>Solution:</a:t>
                </a:r>
              </a:p>
              <a:p>
                <a:pPr marL="0" indent="0">
                  <a:buNone/>
                </a:pPr>
                <a14:m>
                  <m:oMath xmlns:m="http://schemas.openxmlformats.org/officeDocument/2006/math">
                    <m:m>
                      <m:mPr>
                        <m:mcs>
                          <m:mc>
                            <m:mcPr>
                              <m:count m:val="1"/>
                              <m:mcJc m:val="center"/>
                            </m:mcPr>
                          </m:mc>
                        </m:mcs>
                        <m:ctrlPr>
                          <a:rPr lang="en-US" i="1" smtClean="0">
                            <a:latin typeface="Cambria Math" panose="02040503050406030204" pitchFamily="18" charset="0"/>
                          </a:rPr>
                        </m:ctrlPr>
                      </m:mPr>
                      <m:mr>
                        <m:e>
                          <m:r>
                            <m:rPr>
                              <m:sty m:val="p"/>
                              <m:brk m:alnAt="7"/>
                            </m:rPr>
                            <a:rPr lang="en-US" b="0" i="0" smtClean="0">
                              <a:latin typeface="Cambria Math" panose="02040503050406030204" pitchFamily="18" charset="0"/>
                            </a:rPr>
                            <m:t>l</m:t>
                          </m:r>
                          <m:r>
                            <m:rPr>
                              <m:sty m:val="p"/>
                            </m:rPr>
                            <a:rPr lang="en-US" b="0" i="0" smtClean="0">
                              <a:latin typeface="Cambria Math" panose="02040503050406030204" pitchFamily="18" charset="0"/>
                            </a:rPr>
                            <m:t>im</m:t>
                          </m:r>
                          <m:r>
                            <m:rPr>
                              <m:brk m:alnAt="7"/>
                            </m:rPr>
                            <a:rPr lang="en-US" b="0" i="1" smtClean="0">
                              <a:latin typeface="Cambria Math" panose="02040503050406030204" pitchFamily="18" charset="0"/>
                            </a:rPr>
                            <m:t>⁡</m:t>
                          </m:r>
                        </m:e>
                      </m:mr>
                      <m:mr>
                        <m:e>
                          <m:r>
                            <a:rPr lang="en-US" b="0" i="1" smtClean="0">
                              <a:latin typeface="Cambria Math" panose="02040503050406030204" pitchFamily="18" charset="0"/>
                            </a:rPr>
                            <m:t>𝑥</m:t>
                          </m:r>
                          <m:r>
                            <a:rPr lang="en-US" i="1" smtClean="0">
                              <a:latin typeface="Cambria Math" panose="02040503050406030204" pitchFamily="18" charset="0"/>
                              <a:ea typeface="Cambria Math" panose="02040503050406030204" pitchFamily="18" charset="0"/>
                            </a:rPr>
                            <m:t>→∞</m:t>
                          </m:r>
                        </m:e>
                      </m:mr>
                    </m: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b="0" i="1" smtClean="0">
                            <a:latin typeface="Cambria Math" panose="02040503050406030204" pitchFamily="18" charset="0"/>
                          </a:rPr>
                          <m:t>𝑥</m:t>
                        </m:r>
                      </m:e>
                    </m:func>
                    <m:r>
                      <a:rPr lang="en-US" b="0" i="1" smtClean="0">
                        <a:latin typeface="Cambria Math" panose="02040503050406030204" pitchFamily="18" charset="0"/>
                      </a:rPr>
                      <m:t> </m:t>
                    </m:r>
                  </m:oMath>
                </a14:m>
                <a:r>
                  <a:rPr lang="en-US" dirty="0"/>
                  <a:t>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1A77E89D-F0B3-48F1-8582-D5875B3FBC06}"/>
                  </a:ext>
                </a:extLst>
              </p:cNvPr>
              <p:cNvSpPr>
                <a:spLocks noGrp="1" noRot="1" noChangeAspect="1" noMove="1" noResize="1" noEditPoints="1" noAdjustHandles="1" noChangeArrowheads="1" noChangeShapeType="1" noTextEdit="1"/>
              </p:cNvSpPr>
              <p:nvPr>
                <p:ph sz="half" idx="1"/>
              </p:nvPr>
            </p:nvSpPr>
            <p:spPr>
              <a:blipFill>
                <a:blip r:embed="rId2"/>
                <a:stretch>
                  <a:fillRect l="-2471" t="-2241"/>
                </a:stretch>
              </a:blipFill>
            </p:spPr>
            <p:txBody>
              <a:bodyPr/>
              <a:lstStyle/>
              <a:p>
                <a:r>
                  <a:rPr lang="en-US">
                    <a:noFill/>
                  </a:rPr>
                  <a:t> </a:t>
                </a:r>
              </a:p>
            </p:txBody>
          </p:sp>
        </mc:Fallback>
      </mc:AlternateContent>
      <p:pic>
        <p:nvPicPr>
          <p:cNvPr id="1026" name="Picture 2" descr="Image preview">
            <a:extLst>
              <a:ext uri="{FF2B5EF4-FFF2-40B4-BE49-F238E27FC236}">
                <a16:creationId xmlns:a16="http://schemas.microsoft.com/office/drawing/2014/main" id="{B3F64C7C-4A86-4DB3-AF61-D87B30EC9917}"/>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3072249"/>
            <a:ext cx="5181600" cy="185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02427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E85D-69D2-4B76-B2D9-F84D32D7871A}"/>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77E89D-F0B3-48F1-8582-D5875B3FBC06}"/>
                  </a:ext>
                </a:extLst>
              </p:cNvPr>
              <p:cNvSpPr>
                <a:spLocks noGrp="1"/>
              </p:cNvSpPr>
              <p:nvPr>
                <p:ph sz="half" idx="1"/>
              </p:nvPr>
            </p:nvSpPr>
            <p:spPr/>
            <p:txBody>
              <a:bodyPr/>
              <a:lstStyle/>
              <a:p>
                <a:pPr marL="0" indent="0">
                  <a:buNone/>
                </a:pPr>
                <a:r>
                  <a:rPr lang="en-US" dirty="0"/>
                  <a:t>Solution:</a:t>
                </a:r>
              </a:p>
              <a:p>
                <a:pPr marL="0" indent="0">
                  <a:buNone/>
                </a:pPr>
                <a14:m>
                  <m:oMath xmlns:m="http://schemas.openxmlformats.org/officeDocument/2006/math">
                    <m:m>
                      <m:mPr>
                        <m:mcs>
                          <m:mc>
                            <m:mcPr>
                              <m:count m:val="1"/>
                              <m:mcJc m:val="center"/>
                            </m:mcPr>
                          </m:mc>
                        </m:mcs>
                        <m:ctrlPr>
                          <a:rPr lang="en-US" i="1" smtClean="0">
                            <a:latin typeface="Cambria Math" panose="02040503050406030204" pitchFamily="18" charset="0"/>
                          </a:rPr>
                        </m:ctrlPr>
                      </m:mPr>
                      <m:mr>
                        <m:e>
                          <m:r>
                            <m:rPr>
                              <m:sty m:val="p"/>
                              <m:brk m:alnAt="7"/>
                            </m:rPr>
                            <a:rPr lang="en-US" b="0" i="0" smtClean="0">
                              <a:latin typeface="Cambria Math" panose="02040503050406030204" pitchFamily="18" charset="0"/>
                            </a:rPr>
                            <m:t>l</m:t>
                          </m:r>
                          <m:r>
                            <m:rPr>
                              <m:sty m:val="p"/>
                            </m:rPr>
                            <a:rPr lang="en-US" b="0" i="0" smtClean="0">
                              <a:latin typeface="Cambria Math" panose="02040503050406030204" pitchFamily="18" charset="0"/>
                            </a:rPr>
                            <m:t>im</m:t>
                          </m:r>
                          <m:r>
                            <m:rPr>
                              <m:brk m:alnAt="7"/>
                            </m:rPr>
                            <a:rPr lang="en-US" b="0" i="1" smtClean="0">
                              <a:latin typeface="Cambria Math" panose="02040503050406030204" pitchFamily="18" charset="0"/>
                            </a:rPr>
                            <m:t>⁡</m:t>
                          </m:r>
                        </m:e>
                      </m:mr>
                      <m:mr>
                        <m:e>
                          <m:r>
                            <a:rPr lang="en-US" b="0" i="1" smtClean="0">
                              <a:latin typeface="Cambria Math" panose="02040503050406030204" pitchFamily="18" charset="0"/>
                            </a:rPr>
                            <m:t>𝑥</m:t>
                          </m:r>
                          <m:r>
                            <a:rPr lang="en-US" i="1" smtClean="0">
                              <a:latin typeface="Cambria Math" panose="02040503050406030204" pitchFamily="18" charset="0"/>
                              <a:ea typeface="Cambria Math" panose="02040503050406030204" pitchFamily="18" charset="0"/>
                            </a:rPr>
                            <m:t>→∞</m:t>
                          </m:r>
                        </m:e>
                      </m:mr>
                    </m: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b="0" i="1" smtClean="0">
                            <a:latin typeface="Cambria Math" panose="02040503050406030204" pitchFamily="18" charset="0"/>
                          </a:rPr>
                          <m:t>𝑥</m:t>
                        </m:r>
                      </m:e>
                    </m:func>
                    <m:r>
                      <a:rPr lang="en-US" b="0" i="1" smtClean="0">
                        <a:latin typeface="Cambria Math" panose="02040503050406030204" pitchFamily="18" charset="0"/>
                      </a:rPr>
                      <m:t> </m:t>
                    </m:r>
                  </m:oMath>
                </a14:m>
                <a:r>
                  <a:rPr lang="en-US" dirty="0"/>
                  <a:t> </a:t>
                </a:r>
              </a:p>
              <a:p>
                <a:pPr marL="0" indent="0">
                  <a:buNone/>
                </a:pPr>
                <a:endParaRPr lang="en-US" dirty="0"/>
              </a:p>
              <a:p>
                <a:pPr marL="0" indent="0">
                  <a:buNone/>
                </a:pPr>
                <a:r>
                  <a:rPr lang="en-US" dirty="0"/>
                  <a:t>As we can see from the graph of the function, this function will vary continually between -1 and 1 forever (it is a periodic function, so it repeats the same value over and over)</a:t>
                </a:r>
              </a:p>
            </p:txBody>
          </p:sp>
        </mc:Choice>
        <mc:Fallback xmlns="">
          <p:sp>
            <p:nvSpPr>
              <p:cNvPr id="3" name="Content Placeholder 2">
                <a:extLst>
                  <a:ext uri="{FF2B5EF4-FFF2-40B4-BE49-F238E27FC236}">
                    <a16:creationId xmlns:a16="http://schemas.microsoft.com/office/drawing/2014/main" id="{1A77E89D-F0B3-48F1-8582-D5875B3FBC06}"/>
                  </a:ext>
                </a:extLst>
              </p:cNvPr>
              <p:cNvSpPr>
                <a:spLocks noGrp="1" noRot="1" noChangeAspect="1" noMove="1" noResize="1" noEditPoints="1" noAdjustHandles="1" noChangeArrowheads="1" noChangeShapeType="1" noTextEdit="1"/>
              </p:cNvSpPr>
              <p:nvPr>
                <p:ph sz="half" idx="1"/>
              </p:nvPr>
            </p:nvSpPr>
            <p:spPr>
              <a:blipFill>
                <a:blip r:embed="rId2"/>
                <a:stretch>
                  <a:fillRect l="-2471" t="-2241" r="-1765" b="-280"/>
                </a:stretch>
              </a:blipFill>
            </p:spPr>
            <p:txBody>
              <a:bodyPr/>
              <a:lstStyle/>
              <a:p>
                <a:r>
                  <a:rPr lang="en-US">
                    <a:noFill/>
                  </a:rPr>
                  <a:t> </a:t>
                </a:r>
              </a:p>
            </p:txBody>
          </p:sp>
        </mc:Fallback>
      </mc:AlternateContent>
      <p:pic>
        <p:nvPicPr>
          <p:cNvPr id="1026" name="Picture 2" descr="Image preview">
            <a:extLst>
              <a:ext uri="{FF2B5EF4-FFF2-40B4-BE49-F238E27FC236}">
                <a16:creationId xmlns:a16="http://schemas.microsoft.com/office/drawing/2014/main" id="{B3F64C7C-4A86-4DB3-AF61-D87B30EC9917}"/>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3072249"/>
            <a:ext cx="5181600" cy="185808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4BE65BC7-459F-4EEC-B49E-88BE68223864}"/>
                  </a:ext>
                </a:extLst>
              </p14:cNvPr>
              <p14:cNvContentPartPr/>
              <p14:nvPr/>
            </p14:nvContentPartPr>
            <p14:xfrm>
              <a:off x="9656875" y="3650972"/>
              <a:ext cx="198800" cy="203016"/>
            </p14:xfrm>
          </p:contentPart>
        </mc:Choice>
        <mc:Fallback xmlns="">
          <p:pic>
            <p:nvPicPr>
              <p:cNvPr id="6" name="Ink 5">
                <a:extLst>
                  <a:ext uri="{FF2B5EF4-FFF2-40B4-BE49-F238E27FC236}">
                    <a16:creationId xmlns:a16="http://schemas.microsoft.com/office/drawing/2014/main" id="{4BE65BC7-459F-4EEC-B49E-88BE68223864}"/>
                  </a:ext>
                </a:extLst>
              </p:cNvPr>
              <p:cNvPicPr/>
              <p:nvPr/>
            </p:nvPicPr>
            <p:blipFill>
              <a:blip r:embed="rId5"/>
              <a:stretch>
                <a:fillRect/>
              </a:stretch>
            </p:blipFill>
            <p:spPr>
              <a:xfrm>
                <a:off x="9639228" y="3632974"/>
                <a:ext cx="234454" cy="23865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C8DED4A1-7618-431D-BF4B-D6071D0EE679}"/>
                  </a:ext>
                </a:extLst>
              </p14:cNvPr>
              <p14:cNvContentPartPr/>
              <p14:nvPr/>
            </p14:nvContentPartPr>
            <p14:xfrm>
              <a:off x="10230435" y="3764372"/>
              <a:ext cx="228240" cy="308160"/>
            </p14:xfrm>
          </p:contentPart>
        </mc:Choice>
        <mc:Fallback xmlns="">
          <p:pic>
            <p:nvPicPr>
              <p:cNvPr id="10" name="Ink 9">
                <a:extLst>
                  <a:ext uri="{FF2B5EF4-FFF2-40B4-BE49-F238E27FC236}">
                    <a16:creationId xmlns:a16="http://schemas.microsoft.com/office/drawing/2014/main" id="{C8DED4A1-7618-431D-BF4B-D6071D0EE679}"/>
                  </a:ext>
                </a:extLst>
              </p:cNvPr>
              <p:cNvPicPr/>
              <p:nvPr/>
            </p:nvPicPr>
            <p:blipFill>
              <a:blip r:embed="rId7"/>
              <a:stretch>
                <a:fillRect/>
              </a:stretch>
            </p:blipFill>
            <p:spPr>
              <a:xfrm>
                <a:off x="10212767" y="3746711"/>
                <a:ext cx="263936" cy="34384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0BF2598E-31BD-402D-B849-C424E1E9C0F2}"/>
                  </a:ext>
                </a:extLst>
              </p14:cNvPr>
              <p14:cNvContentPartPr/>
              <p14:nvPr/>
            </p14:nvContentPartPr>
            <p14:xfrm>
              <a:off x="10756755" y="3893972"/>
              <a:ext cx="214920" cy="207360"/>
            </p14:xfrm>
          </p:contentPart>
        </mc:Choice>
        <mc:Fallback xmlns="">
          <p:pic>
            <p:nvPicPr>
              <p:cNvPr id="13" name="Ink 12">
                <a:extLst>
                  <a:ext uri="{FF2B5EF4-FFF2-40B4-BE49-F238E27FC236}">
                    <a16:creationId xmlns:a16="http://schemas.microsoft.com/office/drawing/2014/main" id="{0BF2598E-31BD-402D-B849-C424E1E9C0F2}"/>
                  </a:ext>
                </a:extLst>
              </p:cNvPr>
              <p:cNvPicPr/>
              <p:nvPr/>
            </p:nvPicPr>
            <p:blipFill>
              <a:blip r:embed="rId9"/>
              <a:stretch>
                <a:fillRect/>
              </a:stretch>
            </p:blipFill>
            <p:spPr>
              <a:xfrm>
                <a:off x="10739115" y="3875972"/>
                <a:ext cx="250560" cy="243000"/>
              </a:xfrm>
              <a:prstGeom prst="rect">
                <a:avLst/>
              </a:prstGeom>
            </p:spPr>
          </p:pic>
        </mc:Fallback>
      </mc:AlternateContent>
    </p:spTree>
    <p:extLst>
      <p:ext uri="{BB962C8B-B14F-4D97-AF65-F5344CB8AC3E}">
        <p14:creationId xmlns:p14="http://schemas.microsoft.com/office/powerpoint/2010/main" val="26395664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E85D-69D2-4B76-B2D9-F84D32D7871A}"/>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77E89D-F0B3-48F1-8582-D5875B3FBC06}"/>
                  </a:ext>
                </a:extLst>
              </p:cNvPr>
              <p:cNvSpPr>
                <a:spLocks noGrp="1"/>
              </p:cNvSpPr>
              <p:nvPr>
                <p:ph sz="half" idx="1"/>
              </p:nvPr>
            </p:nvSpPr>
            <p:spPr/>
            <p:txBody>
              <a:bodyPr/>
              <a:lstStyle/>
              <a:p>
                <a:pPr marL="0" indent="0">
                  <a:buNone/>
                </a:pPr>
                <a:r>
                  <a:rPr lang="en-US" dirty="0"/>
                  <a:t>Solution:</a:t>
                </a:r>
              </a:p>
              <a:p>
                <a:pPr marL="0" indent="0">
                  <a:buNone/>
                </a:pPr>
                <a14:m>
                  <m:oMath xmlns:m="http://schemas.openxmlformats.org/officeDocument/2006/math">
                    <m:m>
                      <m:mPr>
                        <m:mcs>
                          <m:mc>
                            <m:mcPr>
                              <m:count m:val="1"/>
                              <m:mcJc m:val="center"/>
                            </m:mcPr>
                          </m:mc>
                        </m:mcs>
                        <m:ctrlPr>
                          <a:rPr lang="en-US" i="1" smtClean="0">
                            <a:latin typeface="Cambria Math" panose="02040503050406030204" pitchFamily="18" charset="0"/>
                          </a:rPr>
                        </m:ctrlPr>
                      </m:mPr>
                      <m:mr>
                        <m:e>
                          <m:r>
                            <m:rPr>
                              <m:sty m:val="p"/>
                              <m:brk m:alnAt="7"/>
                            </m:rPr>
                            <a:rPr lang="en-US" b="0" i="0" smtClean="0">
                              <a:latin typeface="Cambria Math" panose="02040503050406030204" pitchFamily="18" charset="0"/>
                            </a:rPr>
                            <m:t>l</m:t>
                          </m:r>
                          <m:r>
                            <m:rPr>
                              <m:sty m:val="p"/>
                            </m:rPr>
                            <a:rPr lang="en-US" b="0" i="0" smtClean="0">
                              <a:latin typeface="Cambria Math" panose="02040503050406030204" pitchFamily="18" charset="0"/>
                            </a:rPr>
                            <m:t>im</m:t>
                          </m:r>
                          <m:r>
                            <m:rPr>
                              <m:brk m:alnAt="7"/>
                            </m:rPr>
                            <a:rPr lang="en-US" b="0" i="1" smtClean="0">
                              <a:latin typeface="Cambria Math" panose="02040503050406030204" pitchFamily="18" charset="0"/>
                            </a:rPr>
                            <m:t>⁡</m:t>
                          </m:r>
                        </m:e>
                      </m:mr>
                      <m:mr>
                        <m:e>
                          <m:r>
                            <a:rPr lang="en-US" b="0" i="1" smtClean="0">
                              <a:latin typeface="Cambria Math" panose="02040503050406030204" pitchFamily="18" charset="0"/>
                            </a:rPr>
                            <m:t>𝑥</m:t>
                          </m:r>
                          <m:r>
                            <a:rPr lang="en-US" i="1" smtClean="0">
                              <a:latin typeface="Cambria Math" panose="02040503050406030204" pitchFamily="18" charset="0"/>
                              <a:ea typeface="Cambria Math" panose="02040503050406030204" pitchFamily="18" charset="0"/>
                            </a:rPr>
                            <m:t>→∞</m:t>
                          </m:r>
                        </m:e>
                      </m:mr>
                    </m: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b="0" i="1" smtClean="0">
                            <a:latin typeface="Cambria Math" panose="02040503050406030204" pitchFamily="18" charset="0"/>
                          </a:rPr>
                          <m:t>𝑥</m:t>
                        </m:r>
                      </m:e>
                    </m:func>
                    <m:r>
                      <a:rPr lang="en-US" b="0" i="1" smtClean="0">
                        <a:latin typeface="Cambria Math" panose="02040503050406030204" pitchFamily="18" charset="0"/>
                      </a:rPr>
                      <m:t> </m:t>
                    </m:r>
                  </m:oMath>
                </a14:m>
                <a:r>
                  <a:rPr lang="en-US" dirty="0"/>
                  <a:t> </a:t>
                </a:r>
              </a:p>
              <a:p>
                <a:pPr marL="0" indent="0">
                  <a:buNone/>
                </a:pPr>
                <a:endParaRPr lang="en-US" dirty="0"/>
              </a:p>
              <a:p>
                <a:pPr marL="0" indent="0">
                  <a:buNone/>
                </a:pPr>
                <a:r>
                  <a:rPr lang="en-US" dirty="0"/>
                  <a:t>Therefore, there is no one value that we can say that the function approaches as x approaches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a:t>
                </a:r>
              </a:p>
            </p:txBody>
          </p:sp>
        </mc:Choice>
        <mc:Fallback xmlns="">
          <p:sp>
            <p:nvSpPr>
              <p:cNvPr id="3" name="Content Placeholder 2">
                <a:extLst>
                  <a:ext uri="{FF2B5EF4-FFF2-40B4-BE49-F238E27FC236}">
                    <a16:creationId xmlns:a16="http://schemas.microsoft.com/office/drawing/2014/main" id="{1A77E89D-F0B3-48F1-8582-D5875B3FBC06}"/>
                  </a:ext>
                </a:extLst>
              </p:cNvPr>
              <p:cNvSpPr>
                <a:spLocks noGrp="1" noRot="1" noChangeAspect="1" noMove="1" noResize="1" noEditPoints="1" noAdjustHandles="1" noChangeArrowheads="1" noChangeShapeType="1" noTextEdit="1"/>
              </p:cNvSpPr>
              <p:nvPr>
                <p:ph sz="half" idx="1"/>
              </p:nvPr>
            </p:nvSpPr>
            <p:spPr>
              <a:blipFill>
                <a:blip r:embed="rId2"/>
                <a:stretch>
                  <a:fillRect l="-2471" t="-2241"/>
                </a:stretch>
              </a:blipFill>
            </p:spPr>
            <p:txBody>
              <a:bodyPr/>
              <a:lstStyle/>
              <a:p>
                <a:r>
                  <a:rPr lang="en-US">
                    <a:noFill/>
                  </a:rPr>
                  <a:t> </a:t>
                </a:r>
              </a:p>
            </p:txBody>
          </p:sp>
        </mc:Fallback>
      </mc:AlternateContent>
      <p:pic>
        <p:nvPicPr>
          <p:cNvPr id="1026" name="Picture 2" descr="Image preview">
            <a:extLst>
              <a:ext uri="{FF2B5EF4-FFF2-40B4-BE49-F238E27FC236}">
                <a16:creationId xmlns:a16="http://schemas.microsoft.com/office/drawing/2014/main" id="{B3F64C7C-4A86-4DB3-AF61-D87B30EC9917}"/>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3072249"/>
            <a:ext cx="5181600" cy="185808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4BE65BC7-459F-4EEC-B49E-88BE68223864}"/>
                  </a:ext>
                </a:extLst>
              </p14:cNvPr>
              <p14:cNvContentPartPr/>
              <p14:nvPr/>
            </p14:nvContentPartPr>
            <p14:xfrm>
              <a:off x="9656875" y="3650972"/>
              <a:ext cx="198800" cy="203016"/>
            </p14:xfrm>
          </p:contentPart>
        </mc:Choice>
        <mc:Fallback xmlns="">
          <p:pic>
            <p:nvPicPr>
              <p:cNvPr id="6" name="Ink 5">
                <a:extLst>
                  <a:ext uri="{FF2B5EF4-FFF2-40B4-BE49-F238E27FC236}">
                    <a16:creationId xmlns:a16="http://schemas.microsoft.com/office/drawing/2014/main" id="{4BE65BC7-459F-4EEC-B49E-88BE68223864}"/>
                  </a:ext>
                </a:extLst>
              </p:cNvPr>
              <p:cNvPicPr/>
              <p:nvPr/>
            </p:nvPicPr>
            <p:blipFill>
              <a:blip r:embed="rId5"/>
              <a:stretch>
                <a:fillRect/>
              </a:stretch>
            </p:blipFill>
            <p:spPr>
              <a:xfrm>
                <a:off x="9639228" y="3632974"/>
                <a:ext cx="234454" cy="23865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C8DED4A1-7618-431D-BF4B-D6071D0EE679}"/>
                  </a:ext>
                </a:extLst>
              </p14:cNvPr>
              <p14:cNvContentPartPr/>
              <p14:nvPr/>
            </p14:nvContentPartPr>
            <p14:xfrm>
              <a:off x="10230435" y="3764372"/>
              <a:ext cx="228240" cy="308160"/>
            </p14:xfrm>
          </p:contentPart>
        </mc:Choice>
        <mc:Fallback xmlns="">
          <p:pic>
            <p:nvPicPr>
              <p:cNvPr id="10" name="Ink 9">
                <a:extLst>
                  <a:ext uri="{FF2B5EF4-FFF2-40B4-BE49-F238E27FC236}">
                    <a16:creationId xmlns:a16="http://schemas.microsoft.com/office/drawing/2014/main" id="{C8DED4A1-7618-431D-BF4B-D6071D0EE679}"/>
                  </a:ext>
                </a:extLst>
              </p:cNvPr>
              <p:cNvPicPr/>
              <p:nvPr/>
            </p:nvPicPr>
            <p:blipFill>
              <a:blip r:embed="rId7"/>
              <a:stretch>
                <a:fillRect/>
              </a:stretch>
            </p:blipFill>
            <p:spPr>
              <a:xfrm>
                <a:off x="10212767" y="3746711"/>
                <a:ext cx="263936" cy="34384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0BF2598E-31BD-402D-B849-C424E1E9C0F2}"/>
                  </a:ext>
                </a:extLst>
              </p14:cNvPr>
              <p14:cNvContentPartPr/>
              <p14:nvPr/>
            </p14:nvContentPartPr>
            <p14:xfrm>
              <a:off x="10756755" y="3893972"/>
              <a:ext cx="214920" cy="207360"/>
            </p14:xfrm>
          </p:contentPart>
        </mc:Choice>
        <mc:Fallback xmlns="">
          <p:pic>
            <p:nvPicPr>
              <p:cNvPr id="13" name="Ink 12">
                <a:extLst>
                  <a:ext uri="{FF2B5EF4-FFF2-40B4-BE49-F238E27FC236}">
                    <a16:creationId xmlns:a16="http://schemas.microsoft.com/office/drawing/2014/main" id="{0BF2598E-31BD-402D-B849-C424E1E9C0F2}"/>
                  </a:ext>
                </a:extLst>
              </p:cNvPr>
              <p:cNvPicPr/>
              <p:nvPr/>
            </p:nvPicPr>
            <p:blipFill>
              <a:blip r:embed="rId9"/>
              <a:stretch>
                <a:fillRect/>
              </a:stretch>
            </p:blipFill>
            <p:spPr>
              <a:xfrm>
                <a:off x="10739115" y="3875972"/>
                <a:ext cx="250560" cy="243000"/>
              </a:xfrm>
              <a:prstGeom prst="rect">
                <a:avLst/>
              </a:prstGeom>
            </p:spPr>
          </p:pic>
        </mc:Fallback>
      </mc:AlternateContent>
    </p:spTree>
    <p:extLst>
      <p:ext uri="{BB962C8B-B14F-4D97-AF65-F5344CB8AC3E}">
        <p14:creationId xmlns:p14="http://schemas.microsoft.com/office/powerpoint/2010/main" val="17345318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E85D-69D2-4B76-B2D9-F84D32D7871A}"/>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77E89D-F0B3-48F1-8582-D5875B3FBC06}"/>
                  </a:ext>
                </a:extLst>
              </p:cNvPr>
              <p:cNvSpPr>
                <a:spLocks noGrp="1"/>
              </p:cNvSpPr>
              <p:nvPr>
                <p:ph sz="half" idx="1"/>
              </p:nvPr>
            </p:nvSpPr>
            <p:spPr/>
            <p:txBody>
              <a:bodyPr/>
              <a:lstStyle/>
              <a:p>
                <a:pPr marL="0" indent="0">
                  <a:buNone/>
                </a:pPr>
                <a:r>
                  <a:rPr lang="en-US" dirty="0"/>
                  <a:t>Solution:</a:t>
                </a:r>
              </a:p>
              <a:p>
                <a:pPr marL="0" indent="0">
                  <a:buNone/>
                </a:pPr>
                <a14:m>
                  <m:oMath xmlns:m="http://schemas.openxmlformats.org/officeDocument/2006/math">
                    <m:m>
                      <m:mPr>
                        <m:mcs>
                          <m:mc>
                            <m:mcPr>
                              <m:count m:val="1"/>
                              <m:mcJc m:val="center"/>
                            </m:mcPr>
                          </m:mc>
                        </m:mcs>
                        <m:ctrlPr>
                          <a:rPr lang="en-US" i="1" smtClean="0">
                            <a:latin typeface="Cambria Math" panose="02040503050406030204" pitchFamily="18" charset="0"/>
                          </a:rPr>
                        </m:ctrlPr>
                      </m:mPr>
                      <m:mr>
                        <m:e>
                          <m:r>
                            <m:rPr>
                              <m:sty m:val="p"/>
                              <m:brk m:alnAt="7"/>
                            </m:rPr>
                            <a:rPr lang="en-US" b="0" i="0" smtClean="0">
                              <a:latin typeface="Cambria Math" panose="02040503050406030204" pitchFamily="18" charset="0"/>
                            </a:rPr>
                            <m:t>l</m:t>
                          </m:r>
                          <m:r>
                            <m:rPr>
                              <m:sty m:val="p"/>
                            </m:rPr>
                            <a:rPr lang="en-US" b="0" i="0" smtClean="0">
                              <a:latin typeface="Cambria Math" panose="02040503050406030204" pitchFamily="18" charset="0"/>
                            </a:rPr>
                            <m:t>im</m:t>
                          </m:r>
                          <m:r>
                            <m:rPr>
                              <m:brk m:alnAt="7"/>
                            </m:rPr>
                            <a:rPr lang="en-US" b="0" i="1" smtClean="0">
                              <a:latin typeface="Cambria Math" panose="02040503050406030204" pitchFamily="18" charset="0"/>
                            </a:rPr>
                            <m:t>⁡</m:t>
                          </m:r>
                        </m:e>
                      </m:mr>
                      <m:mr>
                        <m:e>
                          <m:r>
                            <a:rPr lang="en-US" b="0" i="1" smtClean="0">
                              <a:latin typeface="Cambria Math" panose="02040503050406030204" pitchFamily="18" charset="0"/>
                            </a:rPr>
                            <m:t>𝑥</m:t>
                          </m:r>
                          <m:r>
                            <a:rPr lang="en-US" i="1" smtClean="0">
                              <a:latin typeface="Cambria Math" panose="02040503050406030204" pitchFamily="18" charset="0"/>
                              <a:ea typeface="Cambria Math" panose="02040503050406030204" pitchFamily="18" charset="0"/>
                            </a:rPr>
                            <m:t>→∞</m:t>
                          </m:r>
                        </m:e>
                      </m:mr>
                    </m: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b="0" i="1" smtClean="0">
                            <a:latin typeface="Cambria Math" panose="02040503050406030204" pitchFamily="18" charset="0"/>
                          </a:rPr>
                          <m:t>𝑥</m:t>
                        </m:r>
                      </m:e>
                    </m:func>
                    <m:r>
                      <a:rPr lang="en-US" b="0" i="1" smtClean="0">
                        <a:latin typeface="Cambria Math" panose="02040503050406030204" pitchFamily="18" charset="0"/>
                      </a:rPr>
                      <m:t> </m:t>
                    </m:r>
                  </m:oMath>
                </a14:m>
                <a:r>
                  <a:rPr lang="en-US" dirty="0"/>
                  <a:t> </a:t>
                </a:r>
              </a:p>
              <a:p>
                <a:pPr marL="0" indent="0">
                  <a:buNone/>
                </a:pPr>
                <a:endParaRPr lang="en-US" dirty="0"/>
              </a:p>
              <a:p>
                <a:pPr marL="0" indent="0">
                  <a:buNone/>
                </a:pPr>
                <a:r>
                  <a:rPr lang="en-US" dirty="0"/>
                  <a:t>Therefore,</a:t>
                </a:r>
              </a:p>
              <a:p>
                <a:pPr marL="0" indent="0">
                  <a:buNone/>
                </a:pPr>
                <a14:m>
                  <m:oMath xmlns:m="http://schemas.openxmlformats.org/officeDocument/2006/math">
                    <m:m>
                      <m:mPr>
                        <m:mcs>
                          <m:mc>
                            <m:mcPr>
                              <m:count m:val="1"/>
                              <m:mcJc m:val="center"/>
                            </m:mcPr>
                          </m:mc>
                        </m:mcs>
                        <m:ctrlPr>
                          <a:rPr lang="en-US" i="1">
                            <a:latin typeface="Cambria Math" panose="02040503050406030204" pitchFamily="18" charset="0"/>
                          </a:rPr>
                        </m:ctrlPr>
                      </m:mPr>
                      <m:mr>
                        <m:e>
                          <m:r>
                            <m:rPr>
                              <m:sty m:val="p"/>
                              <m:brk m:alnAt="7"/>
                            </m:rPr>
                            <a:rPr lang="en-US">
                              <a:latin typeface="Cambria Math" panose="02040503050406030204" pitchFamily="18" charset="0"/>
                            </a:rPr>
                            <m:t>l</m:t>
                          </m:r>
                          <m:r>
                            <m:rPr>
                              <m:sty m:val="p"/>
                            </m:rPr>
                            <a:rPr lang="en-US">
                              <a:latin typeface="Cambria Math" panose="02040503050406030204" pitchFamily="18" charset="0"/>
                            </a:rPr>
                            <m:t>im</m:t>
                          </m:r>
                          <m:r>
                            <m:rPr>
                              <m:brk m:alnAt="7"/>
                            </m:rPr>
                            <a:rPr lang="en-US" i="1">
                              <a:latin typeface="Cambria Math" panose="02040503050406030204" pitchFamily="18" charset="0"/>
                            </a:rPr>
                            <m:t>⁡</m:t>
                          </m:r>
                        </m:e>
                      </m:mr>
                      <m:mr>
                        <m:e>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e>
                      </m:mr>
                    </m:m>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r>
                          <a:rPr lang="en-US" i="1">
                            <a:latin typeface="Cambria Math" panose="02040503050406030204" pitchFamily="18" charset="0"/>
                          </a:rPr>
                          <m:t>𝑥</m:t>
                        </m:r>
                      </m:e>
                    </m:func>
                  </m:oMath>
                </a14:m>
                <a:r>
                  <a:rPr lang="en-US" dirty="0"/>
                  <a:t>   does not exist.</a:t>
                </a:r>
              </a:p>
            </p:txBody>
          </p:sp>
        </mc:Choice>
        <mc:Fallback xmlns="">
          <p:sp>
            <p:nvSpPr>
              <p:cNvPr id="3" name="Content Placeholder 2">
                <a:extLst>
                  <a:ext uri="{FF2B5EF4-FFF2-40B4-BE49-F238E27FC236}">
                    <a16:creationId xmlns:a16="http://schemas.microsoft.com/office/drawing/2014/main" id="{1A77E89D-F0B3-48F1-8582-D5875B3FBC06}"/>
                  </a:ext>
                </a:extLst>
              </p:cNvPr>
              <p:cNvSpPr>
                <a:spLocks noGrp="1" noRot="1" noChangeAspect="1" noMove="1" noResize="1" noEditPoints="1" noAdjustHandles="1" noChangeArrowheads="1" noChangeShapeType="1" noTextEdit="1"/>
              </p:cNvSpPr>
              <p:nvPr>
                <p:ph sz="half" idx="1"/>
              </p:nvPr>
            </p:nvSpPr>
            <p:spPr>
              <a:blipFill>
                <a:blip r:embed="rId2"/>
                <a:stretch>
                  <a:fillRect l="-2471" t="-2241"/>
                </a:stretch>
              </a:blipFill>
            </p:spPr>
            <p:txBody>
              <a:bodyPr/>
              <a:lstStyle/>
              <a:p>
                <a:r>
                  <a:rPr lang="en-US">
                    <a:noFill/>
                  </a:rPr>
                  <a:t> </a:t>
                </a:r>
              </a:p>
            </p:txBody>
          </p:sp>
        </mc:Fallback>
      </mc:AlternateContent>
      <p:pic>
        <p:nvPicPr>
          <p:cNvPr id="1026" name="Picture 2" descr="Image preview">
            <a:extLst>
              <a:ext uri="{FF2B5EF4-FFF2-40B4-BE49-F238E27FC236}">
                <a16:creationId xmlns:a16="http://schemas.microsoft.com/office/drawing/2014/main" id="{B3F64C7C-4A86-4DB3-AF61-D87B30EC9917}"/>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3072249"/>
            <a:ext cx="5181600" cy="185808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4BE65BC7-459F-4EEC-B49E-88BE68223864}"/>
                  </a:ext>
                </a:extLst>
              </p14:cNvPr>
              <p14:cNvContentPartPr/>
              <p14:nvPr/>
            </p14:nvContentPartPr>
            <p14:xfrm>
              <a:off x="9656875" y="3650972"/>
              <a:ext cx="198800" cy="203016"/>
            </p14:xfrm>
          </p:contentPart>
        </mc:Choice>
        <mc:Fallback xmlns="">
          <p:pic>
            <p:nvPicPr>
              <p:cNvPr id="6" name="Ink 5">
                <a:extLst>
                  <a:ext uri="{FF2B5EF4-FFF2-40B4-BE49-F238E27FC236}">
                    <a16:creationId xmlns:a16="http://schemas.microsoft.com/office/drawing/2014/main" id="{4BE65BC7-459F-4EEC-B49E-88BE68223864}"/>
                  </a:ext>
                </a:extLst>
              </p:cNvPr>
              <p:cNvPicPr/>
              <p:nvPr/>
            </p:nvPicPr>
            <p:blipFill>
              <a:blip r:embed="rId5"/>
              <a:stretch>
                <a:fillRect/>
              </a:stretch>
            </p:blipFill>
            <p:spPr>
              <a:xfrm>
                <a:off x="9639228" y="3632974"/>
                <a:ext cx="234454" cy="23865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C8DED4A1-7618-431D-BF4B-D6071D0EE679}"/>
                  </a:ext>
                </a:extLst>
              </p14:cNvPr>
              <p14:cNvContentPartPr/>
              <p14:nvPr/>
            </p14:nvContentPartPr>
            <p14:xfrm>
              <a:off x="10230435" y="3764372"/>
              <a:ext cx="228240" cy="308160"/>
            </p14:xfrm>
          </p:contentPart>
        </mc:Choice>
        <mc:Fallback xmlns="">
          <p:pic>
            <p:nvPicPr>
              <p:cNvPr id="10" name="Ink 9">
                <a:extLst>
                  <a:ext uri="{FF2B5EF4-FFF2-40B4-BE49-F238E27FC236}">
                    <a16:creationId xmlns:a16="http://schemas.microsoft.com/office/drawing/2014/main" id="{C8DED4A1-7618-431D-BF4B-D6071D0EE679}"/>
                  </a:ext>
                </a:extLst>
              </p:cNvPr>
              <p:cNvPicPr/>
              <p:nvPr/>
            </p:nvPicPr>
            <p:blipFill>
              <a:blip r:embed="rId7"/>
              <a:stretch>
                <a:fillRect/>
              </a:stretch>
            </p:blipFill>
            <p:spPr>
              <a:xfrm>
                <a:off x="10212767" y="3746711"/>
                <a:ext cx="263936" cy="34384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0BF2598E-31BD-402D-B849-C424E1E9C0F2}"/>
                  </a:ext>
                </a:extLst>
              </p14:cNvPr>
              <p14:cNvContentPartPr/>
              <p14:nvPr/>
            </p14:nvContentPartPr>
            <p14:xfrm>
              <a:off x="10756755" y="3893972"/>
              <a:ext cx="214920" cy="207360"/>
            </p14:xfrm>
          </p:contentPart>
        </mc:Choice>
        <mc:Fallback xmlns="">
          <p:pic>
            <p:nvPicPr>
              <p:cNvPr id="13" name="Ink 12">
                <a:extLst>
                  <a:ext uri="{FF2B5EF4-FFF2-40B4-BE49-F238E27FC236}">
                    <a16:creationId xmlns:a16="http://schemas.microsoft.com/office/drawing/2014/main" id="{0BF2598E-31BD-402D-B849-C424E1E9C0F2}"/>
                  </a:ext>
                </a:extLst>
              </p:cNvPr>
              <p:cNvPicPr/>
              <p:nvPr/>
            </p:nvPicPr>
            <p:blipFill>
              <a:blip r:embed="rId9"/>
              <a:stretch>
                <a:fillRect/>
              </a:stretch>
            </p:blipFill>
            <p:spPr>
              <a:xfrm>
                <a:off x="10739115" y="3875972"/>
                <a:ext cx="250560" cy="243000"/>
              </a:xfrm>
              <a:prstGeom prst="rect">
                <a:avLst/>
              </a:prstGeom>
            </p:spPr>
          </p:pic>
        </mc:Fallback>
      </mc:AlternateContent>
    </p:spTree>
    <p:extLst>
      <p:ext uri="{BB962C8B-B14F-4D97-AF65-F5344CB8AC3E}">
        <p14:creationId xmlns:p14="http://schemas.microsoft.com/office/powerpoint/2010/main" val="15708371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437</TotalTime>
  <Words>3740</Words>
  <Application>Microsoft Office PowerPoint</Application>
  <PresentationFormat>Widescreen</PresentationFormat>
  <Paragraphs>444</Paragraphs>
  <Slides>106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106</vt:i4>
      </vt:variant>
    </vt:vector>
  </HeadingPairs>
  <TitlesOfParts>
    <vt:vector size="111" baseType="lpstr">
      <vt:lpstr>Arial</vt:lpstr>
      <vt:lpstr>Calibri</vt:lpstr>
      <vt:lpstr>Calibri Light</vt:lpstr>
      <vt:lpstr>Cambria Math</vt:lpstr>
      <vt:lpstr>Office Theme</vt:lpstr>
      <vt:lpstr>Evaluating Limits Graphically</vt:lpstr>
      <vt:lpstr>Limits</vt:lpstr>
      <vt:lpstr>PowerPoint Presentation</vt:lpstr>
      <vt:lpstr>PowerPoint Presentation</vt:lpstr>
      <vt:lpstr>PowerPoint Presentation</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Statement About Limits</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Clarification</vt:lpstr>
      <vt:lpstr>PowerPoint Presentation</vt:lpstr>
      <vt:lpstr>PowerPoint Presentation</vt:lpstr>
      <vt:lpstr>PowerPoint Presentation</vt:lpstr>
      <vt:lpstr>PowerPoint Presentation</vt:lpstr>
      <vt:lpstr>PowerPoint Presentation</vt:lpstr>
      <vt:lpstr>Limits that can only be approached from one side</vt:lpstr>
      <vt:lpstr>Example</vt:lpstr>
      <vt:lpstr>PowerPoint Presentation</vt:lpstr>
      <vt:lpstr>PowerPoint Presentation</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vt:lpstr>
      <vt:lpstr>PowerPoint Presentation</vt:lpstr>
      <vt:lpstr>PowerPoint Presentation</vt:lpstr>
      <vt:lpstr>PowerPoint Presentation</vt:lpstr>
      <vt:lpstr>PowerPoint Presentation</vt:lpstr>
      <vt:lpstr>Example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Evaluating Limits Graphically</dc:title>
  <dc:creator>Jim Beland</dc:creator>
  <cp:lastModifiedBy>Jim</cp:lastModifiedBy>
  <cp:revision>5</cp:revision>
  <dcterms:created xsi:type="dcterms:W3CDTF">2020-06-29T13:38:36Z</dcterms:created>
  <dcterms:modified xsi:type="dcterms:W3CDTF">2022-01-16T00:32:53Z</dcterms:modified>
</cp:coreProperties>
</file>